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31" r:id="rId6"/>
  </p:sldMasterIdLst>
  <p:notesMasterIdLst>
    <p:notesMasterId r:id="rId74"/>
  </p:notesMasterIdLst>
  <p:handoutMasterIdLst>
    <p:handoutMasterId r:id="rId75"/>
  </p:handoutMasterIdLst>
  <p:sldIdLst>
    <p:sldId id="286" r:id="rId7"/>
    <p:sldId id="567" r:id="rId8"/>
    <p:sldId id="453" r:id="rId9"/>
    <p:sldId id="287" r:id="rId10"/>
    <p:sldId id="460" r:id="rId11"/>
    <p:sldId id="359" r:id="rId12"/>
    <p:sldId id="395" r:id="rId13"/>
    <p:sldId id="390" r:id="rId14"/>
    <p:sldId id="541" r:id="rId15"/>
    <p:sldId id="377" r:id="rId16"/>
    <p:sldId id="457" r:id="rId17"/>
    <p:sldId id="381" r:id="rId18"/>
    <p:sldId id="382" r:id="rId19"/>
    <p:sldId id="510" r:id="rId20"/>
    <p:sldId id="383" r:id="rId21"/>
    <p:sldId id="447" r:id="rId22"/>
    <p:sldId id="446" r:id="rId23"/>
    <p:sldId id="570" r:id="rId24"/>
    <p:sldId id="539" r:id="rId25"/>
    <p:sldId id="540" r:id="rId26"/>
    <p:sldId id="407" r:id="rId27"/>
    <p:sldId id="408" r:id="rId28"/>
    <p:sldId id="507" r:id="rId29"/>
    <p:sldId id="409" r:id="rId30"/>
    <p:sldId id="411" r:id="rId31"/>
    <p:sldId id="471" r:id="rId32"/>
    <p:sldId id="472" r:id="rId33"/>
    <p:sldId id="470" r:id="rId34"/>
    <p:sldId id="444" r:id="rId35"/>
    <p:sldId id="462" r:id="rId36"/>
    <p:sldId id="396" r:id="rId37"/>
    <p:sldId id="397" r:id="rId38"/>
    <p:sldId id="538" r:id="rId39"/>
    <p:sldId id="463" r:id="rId40"/>
    <p:sldId id="464" r:id="rId41"/>
    <p:sldId id="391" r:id="rId42"/>
    <p:sldId id="579" r:id="rId43"/>
    <p:sldId id="515" r:id="rId44"/>
    <p:sldId id="517" r:id="rId45"/>
    <p:sldId id="518" r:id="rId46"/>
    <p:sldId id="519" r:id="rId47"/>
    <p:sldId id="521" r:id="rId48"/>
    <p:sldId id="474" r:id="rId49"/>
    <p:sldId id="523" r:id="rId50"/>
    <p:sldId id="556" r:id="rId51"/>
    <p:sldId id="572" r:id="rId52"/>
    <p:sldId id="558" r:id="rId53"/>
    <p:sldId id="548" r:id="rId54"/>
    <p:sldId id="536" r:id="rId55"/>
    <p:sldId id="380" r:id="rId56"/>
    <p:sldId id="426" r:id="rId57"/>
    <p:sldId id="497" r:id="rId58"/>
    <p:sldId id="551" r:id="rId59"/>
    <p:sldId id="552" r:id="rId60"/>
    <p:sldId id="574" r:id="rId61"/>
    <p:sldId id="575" r:id="rId62"/>
    <p:sldId id="578" r:id="rId63"/>
    <p:sldId id="577" r:id="rId64"/>
    <p:sldId id="502" r:id="rId65"/>
    <p:sldId id="503" r:id="rId66"/>
    <p:sldId id="504" r:id="rId67"/>
    <p:sldId id="557" r:id="rId68"/>
    <p:sldId id="297" r:id="rId69"/>
    <p:sldId id="314" r:id="rId70"/>
    <p:sldId id="495" r:id="rId71"/>
    <p:sldId id="488" r:id="rId72"/>
    <p:sldId id="285" r:id="rId73"/>
  </p:sldIdLst>
  <p:sldSz cx="9144000" cy="6858000" type="screen4x3"/>
  <p:notesSz cx="6735763" cy="9866313"/>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FF00"/>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52B55-87F8-4046-A447-D5E48F9C1900}" v="120" dt="2022-04-15T17:16:18.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77964" autoAdjust="0"/>
  </p:normalViewPr>
  <p:slideViewPr>
    <p:cSldViewPr>
      <p:cViewPr varScale="1">
        <p:scale>
          <a:sx n="95" d="100"/>
          <a:sy n="95" d="100"/>
        </p:scale>
        <p:origin x="1260" y="3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S. Daws" userId="af6d872a-dc12-46ce-8c85-8992017582a3" providerId="ADAL" clId="{2D252B55-87F8-4046-A447-D5E48F9C1900}"/>
    <pc:docChg chg="undo custSel delSld modSld modMainMaster">
      <pc:chgData name="Alan S. Daws" userId="af6d872a-dc12-46ce-8c85-8992017582a3" providerId="ADAL" clId="{2D252B55-87F8-4046-A447-D5E48F9C1900}" dt="2022-04-15T17:16:25.465" v="367" actId="115"/>
      <pc:docMkLst>
        <pc:docMk/>
      </pc:docMkLst>
      <pc:sldChg chg="modSp mod">
        <pc:chgData name="Alan S. Daws" userId="af6d872a-dc12-46ce-8c85-8992017582a3" providerId="ADAL" clId="{2D252B55-87F8-4046-A447-D5E48F9C1900}" dt="2022-04-15T13:48:21.788" v="25"/>
        <pc:sldMkLst>
          <pc:docMk/>
          <pc:sldMk cId="0" sldId="285"/>
        </pc:sldMkLst>
        <pc:spChg chg="mod">
          <ac:chgData name="Alan S. Daws" userId="af6d872a-dc12-46ce-8c85-8992017582a3" providerId="ADAL" clId="{2D252B55-87F8-4046-A447-D5E48F9C1900}" dt="2022-04-15T13:48:21.788" v="25"/>
          <ac:spMkLst>
            <pc:docMk/>
            <pc:sldMk cId="0" sldId="285"/>
            <ac:spMk id="105474" creationId="{0C49C8F1-D81F-4EDE-B60E-1EAB5F209950}"/>
          </ac:spMkLst>
        </pc:spChg>
      </pc:sldChg>
      <pc:sldChg chg="addSp delSp modSp mod delDesignElem">
        <pc:chgData name="Alan S. Daws" userId="af6d872a-dc12-46ce-8c85-8992017582a3" providerId="ADAL" clId="{2D252B55-87F8-4046-A447-D5E48F9C1900}" dt="2022-04-15T13:48:21.788" v="25"/>
        <pc:sldMkLst>
          <pc:docMk/>
          <pc:sldMk cId="0" sldId="286"/>
        </pc:sldMkLst>
        <pc:spChg chg="add del">
          <ac:chgData name="Alan S. Daws" userId="af6d872a-dc12-46ce-8c85-8992017582a3" providerId="ADAL" clId="{2D252B55-87F8-4046-A447-D5E48F9C1900}" dt="2022-04-15T13:48:21.788" v="25"/>
          <ac:spMkLst>
            <pc:docMk/>
            <pc:sldMk cId="0" sldId="286"/>
            <ac:spMk id="95" creationId="{87F0FDC4-AD8C-47D9-9131-623C98ADB0AE}"/>
          </ac:spMkLst>
        </pc:spChg>
        <pc:spChg chg="add del">
          <ac:chgData name="Alan S. Daws" userId="af6d872a-dc12-46ce-8c85-8992017582a3" providerId="ADAL" clId="{2D252B55-87F8-4046-A447-D5E48F9C1900}" dt="2022-04-15T13:48:21.788" v="25"/>
          <ac:spMkLst>
            <pc:docMk/>
            <pc:sldMk cId="0" sldId="286"/>
            <ac:spMk id="97" creationId="{DE27238C-8EAF-4098-86E6-7723B7DAE601}"/>
          </ac:spMkLst>
        </pc:spChg>
        <pc:spChg chg="add del">
          <ac:chgData name="Alan S. Daws" userId="af6d872a-dc12-46ce-8c85-8992017582a3" providerId="ADAL" clId="{2D252B55-87F8-4046-A447-D5E48F9C1900}" dt="2022-04-15T13:48:21.788" v="25"/>
          <ac:spMkLst>
            <pc:docMk/>
            <pc:sldMk cId="0" sldId="286"/>
            <ac:spMk id="99" creationId="{992F97B1-1891-4FCC-9E5F-BA97EDB48F89}"/>
          </ac:spMkLst>
        </pc:spChg>
        <pc:spChg chg="add del">
          <ac:chgData name="Alan S. Daws" userId="af6d872a-dc12-46ce-8c85-8992017582a3" providerId="ADAL" clId="{2D252B55-87F8-4046-A447-D5E48F9C1900}" dt="2022-04-15T13:48:21.788" v="25"/>
          <ac:spMkLst>
            <pc:docMk/>
            <pc:sldMk cId="0" sldId="286"/>
            <ac:spMk id="101" creationId="{78C6C821-FEE1-4EB6-9590-C021440C77DE}"/>
          </ac:spMkLst>
        </pc:spChg>
        <pc:spChg chg="add del">
          <ac:chgData name="Alan S. Daws" userId="af6d872a-dc12-46ce-8c85-8992017582a3" providerId="ADAL" clId="{2D252B55-87F8-4046-A447-D5E48F9C1900}" dt="2022-04-15T13:48:21.788" v="25"/>
          <ac:spMkLst>
            <pc:docMk/>
            <pc:sldMk cId="0" sldId="286"/>
            <ac:spMk id="103" creationId="{B61A74B3-E247-44D4-8C48-FAE8E2056401}"/>
          </ac:spMkLst>
        </pc:spChg>
        <pc:spChg chg="mod">
          <ac:chgData name="Alan S. Daws" userId="af6d872a-dc12-46ce-8c85-8992017582a3" providerId="ADAL" clId="{2D252B55-87F8-4046-A447-D5E48F9C1900}" dt="2022-04-15T13:48:21.788" v="25"/>
          <ac:spMkLst>
            <pc:docMk/>
            <pc:sldMk cId="0" sldId="286"/>
            <ac:spMk id="3074" creationId="{B78542FF-60D6-4CB2-983C-819DA8E6A35B}"/>
          </ac:spMkLst>
        </pc:spChg>
        <pc:spChg chg="mod">
          <ac:chgData name="Alan S. Daws" userId="af6d872a-dc12-46ce-8c85-8992017582a3" providerId="ADAL" clId="{2D252B55-87F8-4046-A447-D5E48F9C1900}" dt="2022-04-15T13:48:21.788" v="25"/>
          <ac:spMkLst>
            <pc:docMk/>
            <pc:sldMk cId="0" sldId="286"/>
            <ac:spMk id="7171" creationId="{62A23EB3-7BAD-4290-A652-527897291AFD}"/>
          </ac:spMkLst>
        </pc:spChg>
        <pc:spChg chg="add del">
          <ac:chgData name="Alan S. Daws" userId="af6d872a-dc12-46ce-8c85-8992017582a3" providerId="ADAL" clId="{2D252B55-87F8-4046-A447-D5E48F9C1900}" dt="2022-04-15T13:48:21.788" v="25"/>
          <ac:spMkLst>
            <pc:docMk/>
            <pc:sldMk cId="0" sldId="286"/>
            <ac:spMk id="7186" creationId="{4FA533C5-33E3-4611-AF9F-72811D8B26A6}"/>
          </ac:spMkLst>
        </pc:spChg>
        <pc:picChg chg="add del">
          <ac:chgData name="Alan S. Daws" userId="af6d872a-dc12-46ce-8c85-8992017582a3" providerId="ADAL" clId="{2D252B55-87F8-4046-A447-D5E48F9C1900}" dt="2022-04-15T13:48:21.788" v="25"/>
          <ac:picMkLst>
            <pc:docMk/>
            <pc:sldMk cId="0" sldId="286"/>
            <ac:picMk id="92" creationId="{8949AD42-25FD-4C3D-9EEE-B7FEC5809988}"/>
          </ac:picMkLst>
        </pc:picChg>
        <pc:picChg chg="add del">
          <ac:chgData name="Alan S. Daws" userId="af6d872a-dc12-46ce-8c85-8992017582a3" providerId="ADAL" clId="{2D252B55-87F8-4046-A447-D5E48F9C1900}" dt="2022-04-15T13:48:21.788" v="25"/>
          <ac:picMkLst>
            <pc:docMk/>
            <pc:sldMk cId="0" sldId="286"/>
            <ac:picMk id="93" creationId="{6AC7D913-60B7-4603-881B-831DA5D3A940}"/>
          </ac:picMkLst>
        </pc:picChg>
        <pc:picChg chg="add del">
          <ac:chgData name="Alan S. Daws" userId="af6d872a-dc12-46ce-8c85-8992017582a3" providerId="ADAL" clId="{2D252B55-87F8-4046-A447-D5E48F9C1900}" dt="2022-04-15T13:48:21.788" v="25"/>
          <ac:picMkLst>
            <pc:docMk/>
            <pc:sldMk cId="0" sldId="286"/>
            <ac:picMk id="7184" creationId="{91B28F63-CF00-448F-B141-FE33C33B1891}"/>
          </ac:picMkLst>
        </pc:picChg>
        <pc:picChg chg="add del">
          <ac:chgData name="Alan S. Daws" userId="af6d872a-dc12-46ce-8c85-8992017582a3" providerId="ADAL" clId="{2D252B55-87F8-4046-A447-D5E48F9C1900}" dt="2022-04-15T13:48:21.788" v="25"/>
          <ac:picMkLst>
            <pc:docMk/>
            <pc:sldMk cId="0" sldId="286"/>
            <ac:picMk id="7185" creationId="{2AE609E2-8522-44E4-9077-980E5BCF3E14}"/>
          </ac:picMkLst>
        </pc:picChg>
      </pc:sldChg>
      <pc:sldChg chg="modSp mod">
        <pc:chgData name="Alan S. Daws" userId="af6d872a-dc12-46ce-8c85-8992017582a3" providerId="ADAL" clId="{2D252B55-87F8-4046-A447-D5E48F9C1900}" dt="2022-04-15T13:48:21.788" v="25"/>
        <pc:sldMkLst>
          <pc:docMk/>
          <pc:sldMk cId="0" sldId="380"/>
        </pc:sldMkLst>
        <pc:spChg chg="mod">
          <ac:chgData name="Alan S. Daws" userId="af6d872a-dc12-46ce-8c85-8992017582a3" providerId="ADAL" clId="{2D252B55-87F8-4046-A447-D5E48F9C1900}" dt="2022-04-15T13:48:21.788" v="25"/>
          <ac:spMkLst>
            <pc:docMk/>
            <pc:sldMk cId="0" sldId="380"/>
            <ac:spMk id="224258" creationId="{F6F13425-0B67-4C83-9E40-5BA33B42D302}"/>
          </ac:spMkLst>
        </pc:spChg>
        <pc:picChg chg="mod">
          <ac:chgData name="Alan S. Daws" userId="af6d872a-dc12-46ce-8c85-8992017582a3" providerId="ADAL" clId="{2D252B55-87F8-4046-A447-D5E48F9C1900}" dt="2022-04-15T13:48:21.788" v="25"/>
          <ac:picMkLst>
            <pc:docMk/>
            <pc:sldMk cId="0" sldId="380"/>
            <ac:picMk id="81923" creationId="{DEC69BC7-606B-4777-82E7-9DBC70F26683}"/>
          </ac:picMkLst>
        </pc:picChg>
      </pc:sldChg>
      <pc:sldChg chg="addSp modSp mod setBg setClrOvrMap">
        <pc:chgData name="Alan S. Daws" userId="af6d872a-dc12-46ce-8c85-8992017582a3" providerId="ADAL" clId="{2D252B55-87F8-4046-A447-D5E48F9C1900}" dt="2022-04-15T14:16:49.066" v="151" actId="113"/>
        <pc:sldMkLst>
          <pc:docMk/>
          <pc:sldMk cId="0" sldId="381"/>
        </pc:sldMkLst>
        <pc:spChg chg="add">
          <ac:chgData name="Alan S. Daws" userId="af6d872a-dc12-46ce-8c85-8992017582a3" providerId="ADAL" clId="{2D252B55-87F8-4046-A447-D5E48F9C1900}" dt="2022-04-15T14:16:11.885" v="131" actId="26606"/>
          <ac:spMkLst>
            <pc:docMk/>
            <pc:sldMk cId="0" sldId="381"/>
            <ac:spMk id="140" creationId="{4FA533C5-33E3-4611-AF9F-72811D8B26A6}"/>
          </ac:spMkLst>
        </pc:spChg>
        <pc:spChg chg="add">
          <ac:chgData name="Alan S. Daws" userId="af6d872a-dc12-46ce-8c85-8992017582a3" providerId="ADAL" clId="{2D252B55-87F8-4046-A447-D5E48F9C1900}" dt="2022-04-15T14:16:11.885" v="131" actId="26606"/>
          <ac:spMkLst>
            <pc:docMk/>
            <pc:sldMk cId="0" sldId="381"/>
            <ac:spMk id="146" creationId="{87F0FDC4-AD8C-47D9-9131-623C98ADB0AE}"/>
          </ac:spMkLst>
        </pc:spChg>
        <pc:spChg chg="add">
          <ac:chgData name="Alan S. Daws" userId="af6d872a-dc12-46ce-8c85-8992017582a3" providerId="ADAL" clId="{2D252B55-87F8-4046-A447-D5E48F9C1900}" dt="2022-04-15T14:16:11.885" v="131" actId="26606"/>
          <ac:spMkLst>
            <pc:docMk/>
            <pc:sldMk cId="0" sldId="381"/>
            <ac:spMk id="148" creationId="{74CD14DB-BB81-479F-A1FC-1C75640E9F84}"/>
          </ac:spMkLst>
        </pc:spChg>
        <pc:spChg chg="add">
          <ac:chgData name="Alan S. Daws" userId="af6d872a-dc12-46ce-8c85-8992017582a3" providerId="ADAL" clId="{2D252B55-87F8-4046-A447-D5E48F9C1900}" dt="2022-04-15T14:16:11.885" v="131" actId="26606"/>
          <ac:spMkLst>
            <pc:docMk/>
            <pc:sldMk cId="0" sldId="381"/>
            <ac:spMk id="150" creationId="{C943A91B-7CA7-4592-A975-73B1BF8C4C74}"/>
          </ac:spMkLst>
        </pc:spChg>
        <pc:spChg chg="add">
          <ac:chgData name="Alan S. Daws" userId="af6d872a-dc12-46ce-8c85-8992017582a3" providerId="ADAL" clId="{2D252B55-87F8-4046-A447-D5E48F9C1900}" dt="2022-04-15T14:16:11.885" v="131" actId="26606"/>
          <ac:spMkLst>
            <pc:docMk/>
            <pc:sldMk cId="0" sldId="381"/>
            <ac:spMk id="152" creationId="{EC471314-E46A-414B-8D91-74880E84F187}"/>
          </ac:spMkLst>
        </pc:spChg>
        <pc:spChg chg="add">
          <ac:chgData name="Alan S. Daws" userId="af6d872a-dc12-46ce-8c85-8992017582a3" providerId="ADAL" clId="{2D252B55-87F8-4046-A447-D5E48F9C1900}" dt="2022-04-15T14:16:11.885" v="131" actId="26606"/>
          <ac:spMkLst>
            <pc:docMk/>
            <pc:sldMk cId="0" sldId="381"/>
            <ac:spMk id="154" creationId="{6A681326-1C9D-44A3-A627-3871BDAE4127}"/>
          </ac:spMkLst>
        </pc:spChg>
        <pc:spChg chg="mod">
          <ac:chgData name="Alan S. Daws" userId="af6d872a-dc12-46ce-8c85-8992017582a3" providerId="ADAL" clId="{2D252B55-87F8-4046-A447-D5E48F9C1900}" dt="2022-04-15T14:16:11.885" v="131" actId="26606"/>
          <ac:spMkLst>
            <pc:docMk/>
            <pc:sldMk cId="0" sldId="381"/>
            <ac:spMk id="25602" creationId="{0E235DB4-7C83-46FF-824B-7FCF158E5765}"/>
          </ac:spMkLst>
        </pc:spChg>
        <pc:spChg chg="mod">
          <ac:chgData name="Alan S. Daws" userId="af6d872a-dc12-46ce-8c85-8992017582a3" providerId="ADAL" clId="{2D252B55-87F8-4046-A447-D5E48F9C1900}" dt="2022-04-15T14:16:49.066" v="151" actId="113"/>
          <ac:spMkLst>
            <pc:docMk/>
            <pc:sldMk cId="0" sldId="381"/>
            <ac:spMk id="53251" creationId="{421C53A5-879B-4A1C-82F1-02F062D37791}"/>
          </ac:spMkLst>
        </pc:spChg>
        <pc:picChg chg="add">
          <ac:chgData name="Alan S. Daws" userId="af6d872a-dc12-46ce-8c85-8992017582a3" providerId="ADAL" clId="{2D252B55-87F8-4046-A447-D5E48F9C1900}" dt="2022-04-15T14:16:11.885" v="131" actId="26606"/>
          <ac:picMkLst>
            <pc:docMk/>
            <pc:sldMk cId="0" sldId="381"/>
            <ac:picMk id="136" creationId="{91B28F63-CF00-448F-B141-FE33C33B1891}"/>
          </ac:picMkLst>
        </pc:picChg>
        <pc:picChg chg="add">
          <ac:chgData name="Alan S. Daws" userId="af6d872a-dc12-46ce-8c85-8992017582a3" providerId="ADAL" clId="{2D252B55-87F8-4046-A447-D5E48F9C1900}" dt="2022-04-15T14:16:11.885" v="131" actId="26606"/>
          <ac:picMkLst>
            <pc:docMk/>
            <pc:sldMk cId="0" sldId="381"/>
            <ac:picMk id="138" creationId="{2AE609E2-8522-44E4-9077-980E5BCF3E14}"/>
          </ac:picMkLst>
        </pc:picChg>
        <pc:picChg chg="add">
          <ac:chgData name="Alan S. Daws" userId="af6d872a-dc12-46ce-8c85-8992017582a3" providerId="ADAL" clId="{2D252B55-87F8-4046-A447-D5E48F9C1900}" dt="2022-04-15T14:16:11.885" v="131" actId="26606"/>
          <ac:picMkLst>
            <pc:docMk/>
            <pc:sldMk cId="0" sldId="381"/>
            <ac:picMk id="142" creationId="{8949AD42-25FD-4C3D-9EEE-B7FEC5809988}"/>
          </ac:picMkLst>
        </pc:picChg>
        <pc:picChg chg="add">
          <ac:chgData name="Alan S. Daws" userId="af6d872a-dc12-46ce-8c85-8992017582a3" providerId="ADAL" clId="{2D252B55-87F8-4046-A447-D5E48F9C1900}" dt="2022-04-15T14:16:11.885" v="131" actId="26606"/>
          <ac:picMkLst>
            <pc:docMk/>
            <pc:sldMk cId="0" sldId="381"/>
            <ac:picMk id="144" creationId="{6AC7D913-60B7-4603-881B-831DA5D3A940}"/>
          </ac:picMkLst>
        </pc:picChg>
      </pc:sldChg>
      <pc:sldChg chg="addSp modSp mod setBg setClrOvrMap">
        <pc:chgData name="Alan S. Daws" userId="af6d872a-dc12-46ce-8c85-8992017582a3" providerId="ADAL" clId="{2D252B55-87F8-4046-A447-D5E48F9C1900}" dt="2022-04-15T14:17:30.950" v="154" actId="20577"/>
        <pc:sldMkLst>
          <pc:docMk/>
          <pc:sldMk cId="0" sldId="383"/>
        </pc:sldMkLst>
        <pc:spChg chg="add">
          <ac:chgData name="Alan S. Daws" userId="af6d872a-dc12-46ce-8c85-8992017582a3" providerId="ADAL" clId="{2D252B55-87F8-4046-A447-D5E48F9C1900}" dt="2022-04-15T14:17:05.124" v="152" actId="26606"/>
          <ac:spMkLst>
            <pc:docMk/>
            <pc:sldMk cId="0" sldId="383"/>
            <ac:spMk id="141" creationId="{4AC0CD9D-7610-4620-93B4-798CCD9AB581}"/>
          </ac:spMkLst>
        </pc:spChg>
        <pc:spChg chg="add">
          <ac:chgData name="Alan S. Daws" userId="af6d872a-dc12-46ce-8c85-8992017582a3" providerId="ADAL" clId="{2D252B55-87F8-4046-A447-D5E48F9C1900}" dt="2022-04-15T14:17:05.124" v="152" actId="26606"/>
          <ac:spMkLst>
            <pc:docMk/>
            <pc:sldMk cId="0" sldId="383"/>
            <ac:spMk id="147" creationId="{DE4D62F9-188E-4530-84C2-24BDEE4BEB82}"/>
          </ac:spMkLst>
        </pc:spChg>
        <pc:spChg chg="add">
          <ac:chgData name="Alan S. Daws" userId="af6d872a-dc12-46ce-8c85-8992017582a3" providerId="ADAL" clId="{2D252B55-87F8-4046-A447-D5E48F9C1900}" dt="2022-04-15T14:17:05.124" v="152" actId="26606"/>
          <ac:spMkLst>
            <pc:docMk/>
            <pc:sldMk cId="0" sldId="383"/>
            <ac:spMk id="149" creationId="{B87E4204-E93C-417B-9ED0-F81552DE87E4}"/>
          </ac:spMkLst>
        </pc:spChg>
        <pc:spChg chg="add">
          <ac:chgData name="Alan S. Daws" userId="af6d872a-dc12-46ce-8c85-8992017582a3" providerId="ADAL" clId="{2D252B55-87F8-4046-A447-D5E48F9C1900}" dt="2022-04-15T14:17:05.124" v="152" actId="26606"/>
          <ac:spMkLst>
            <pc:docMk/>
            <pc:sldMk cId="0" sldId="383"/>
            <ac:spMk id="151" creationId="{068E4A00-82CC-4AD0-B631-F820AEE40F36}"/>
          </ac:spMkLst>
        </pc:spChg>
        <pc:spChg chg="add">
          <ac:chgData name="Alan S. Daws" userId="af6d872a-dc12-46ce-8c85-8992017582a3" providerId="ADAL" clId="{2D252B55-87F8-4046-A447-D5E48F9C1900}" dt="2022-04-15T14:17:05.124" v="152" actId="26606"/>
          <ac:spMkLst>
            <pc:docMk/>
            <pc:sldMk cId="0" sldId="383"/>
            <ac:spMk id="153" creationId="{463665DF-25B8-4EE2-8F85-921EF38BE2D0}"/>
          </ac:spMkLst>
        </pc:spChg>
        <pc:spChg chg="add">
          <ac:chgData name="Alan S. Daws" userId="af6d872a-dc12-46ce-8c85-8992017582a3" providerId="ADAL" clId="{2D252B55-87F8-4046-A447-D5E48F9C1900}" dt="2022-04-15T14:17:05.124" v="152" actId="26606"/>
          <ac:spMkLst>
            <pc:docMk/>
            <pc:sldMk cId="0" sldId="383"/>
            <ac:spMk id="155" creationId="{B3378DC2-950E-4B63-B833-32DE4719A85C}"/>
          </ac:spMkLst>
        </pc:spChg>
        <pc:spChg chg="mod">
          <ac:chgData name="Alan S. Daws" userId="af6d872a-dc12-46ce-8c85-8992017582a3" providerId="ADAL" clId="{2D252B55-87F8-4046-A447-D5E48F9C1900}" dt="2022-04-15T14:17:30.950" v="154" actId="20577"/>
          <ac:spMkLst>
            <pc:docMk/>
            <pc:sldMk cId="0" sldId="383"/>
            <ac:spMk id="26627" creationId="{E781FF66-031B-4D35-A49A-F098C689CAAD}"/>
          </ac:spMkLst>
        </pc:spChg>
        <pc:spChg chg="mod">
          <ac:chgData name="Alan S. Daws" userId="af6d872a-dc12-46ce-8c85-8992017582a3" providerId="ADAL" clId="{2D252B55-87F8-4046-A447-D5E48F9C1900}" dt="2022-04-15T14:17:05.124" v="152" actId="26606"/>
          <ac:spMkLst>
            <pc:docMk/>
            <pc:sldMk cId="0" sldId="383"/>
            <ac:spMk id="31746" creationId="{3F4A2E07-8A7B-426F-91D5-72EB01AF67E1}"/>
          </ac:spMkLst>
        </pc:spChg>
        <pc:picChg chg="add">
          <ac:chgData name="Alan S. Daws" userId="af6d872a-dc12-46ce-8c85-8992017582a3" providerId="ADAL" clId="{2D252B55-87F8-4046-A447-D5E48F9C1900}" dt="2022-04-15T14:17:05.124" v="152" actId="26606"/>
          <ac:picMkLst>
            <pc:docMk/>
            <pc:sldMk cId="0" sldId="383"/>
            <ac:picMk id="137" creationId="{41B68C77-138E-4BF7-A276-BD0C78A4219F}"/>
          </ac:picMkLst>
        </pc:picChg>
        <pc:picChg chg="add">
          <ac:chgData name="Alan S. Daws" userId="af6d872a-dc12-46ce-8c85-8992017582a3" providerId="ADAL" clId="{2D252B55-87F8-4046-A447-D5E48F9C1900}" dt="2022-04-15T14:17:05.124" v="152" actId="26606"/>
          <ac:picMkLst>
            <pc:docMk/>
            <pc:sldMk cId="0" sldId="383"/>
            <ac:picMk id="139" creationId="{7C268552-D473-46ED-B1B8-422042C4DEF1}"/>
          </ac:picMkLst>
        </pc:picChg>
        <pc:picChg chg="add">
          <ac:chgData name="Alan S. Daws" userId="af6d872a-dc12-46ce-8c85-8992017582a3" providerId="ADAL" clId="{2D252B55-87F8-4046-A447-D5E48F9C1900}" dt="2022-04-15T14:17:05.124" v="152" actId="26606"/>
          <ac:picMkLst>
            <pc:docMk/>
            <pc:sldMk cId="0" sldId="383"/>
            <ac:picMk id="143" creationId="{B9238B3E-24AA-439A-B527-6C5DF6D72145}"/>
          </ac:picMkLst>
        </pc:picChg>
        <pc:picChg chg="add">
          <ac:chgData name="Alan S. Daws" userId="af6d872a-dc12-46ce-8c85-8992017582a3" providerId="ADAL" clId="{2D252B55-87F8-4046-A447-D5E48F9C1900}" dt="2022-04-15T14:17:05.124" v="152" actId="26606"/>
          <ac:picMkLst>
            <pc:docMk/>
            <pc:sldMk cId="0" sldId="383"/>
            <ac:picMk id="145" creationId="{69F01145-BEA3-4CBF-AA21-10077B948CA8}"/>
          </ac:picMkLst>
        </pc:picChg>
        <pc:picChg chg="mod">
          <ac:chgData name="Alan S. Daws" userId="af6d872a-dc12-46ce-8c85-8992017582a3" providerId="ADAL" clId="{2D252B55-87F8-4046-A447-D5E48F9C1900}" dt="2022-04-15T14:17:05.124" v="152" actId="26606"/>
          <ac:picMkLst>
            <pc:docMk/>
            <pc:sldMk cId="0" sldId="383"/>
            <ac:picMk id="31748" creationId="{97029AB9-ADE8-4154-ADA8-197602768C23}"/>
          </ac:picMkLst>
        </pc:picChg>
      </pc:sldChg>
      <pc:sldChg chg="modSp mod">
        <pc:chgData name="Alan S. Daws" userId="af6d872a-dc12-46ce-8c85-8992017582a3" providerId="ADAL" clId="{2D252B55-87F8-4046-A447-D5E48F9C1900}" dt="2022-04-15T13:49:48.062" v="41" actId="20577"/>
        <pc:sldMkLst>
          <pc:docMk/>
          <pc:sldMk cId="0" sldId="390"/>
        </pc:sldMkLst>
        <pc:spChg chg="mod">
          <ac:chgData name="Alan S. Daws" userId="af6d872a-dc12-46ce-8c85-8992017582a3" providerId="ADAL" clId="{2D252B55-87F8-4046-A447-D5E48F9C1900}" dt="2022-04-15T13:49:48.062" v="41" actId="20577"/>
          <ac:spMkLst>
            <pc:docMk/>
            <pc:sldMk cId="0" sldId="390"/>
            <ac:spMk id="239619" creationId="{E62C8FB1-0B50-4E8F-A105-7586574104F2}"/>
          </ac:spMkLst>
        </pc:spChg>
      </pc:sldChg>
      <pc:sldChg chg="modSp">
        <pc:chgData name="Alan S. Daws" userId="af6d872a-dc12-46ce-8c85-8992017582a3" providerId="ADAL" clId="{2D252B55-87F8-4046-A447-D5E48F9C1900}" dt="2022-04-15T13:48:21.788" v="25"/>
        <pc:sldMkLst>
          <pc:docMk/>
          <pc:sldMk cId="0" sldId="391"/>
        </pc:sldMkLst>
        <pc:spChg chg="mod">
          <ac:chgData name="Alan S. Daws" userId="af6d872a-dc12-46ce-8c85-8992017582a3" providerId="ADAL" clId="{2D252B55-87F8-4046-A447-D5E48F9C1900}" dt="2022-04-15T13:48:21.788" v="25"/>
          <ac:spMkLst>
            <pc:docMk/>
            <pc:sldMk cId="0" sldId="391"/>
            <ac:spMk id="14339" creationId="{868FB6EA-8776-445F-91AF-E1774E79337D}"/>
          </ac:spMkLst>
        </pc:spChg>
      </pc:sldChg>
      <pc:sldChg chg="delSp modSp mod">
        <pc:chgData name="Alan S. Daws" userId="af6d872a-dc12-46ce-8c85-8992017582a3" providerId="ADAL" clId="{2D252B55-87F8-4046-A447-D5E48F9C1900}" dt="2022-04-15T13:50:40.185" v="103" actId="20577"/>
        <pc:sldMkLst>
          <pc:docMk/>
          <pc:sldMk cId="0" sldId="395"/>
        </pc:sldMkLst>
        <pc:spChg chg="mod">
          <ac:chgData name="Alan S. Daws" userId="af6d872a-dc12-46ce-8c85-8992017582a3" providerId="ADAL" clId="{2D252B55-87F8-4046-A447-D5E48F9C1900}" dt="2022-04-15T13:50:40.185" v="103" actId="20577"/>
          <ac:spMkLst>
            <pc:docMk/>
            <pc:sldMk cId="0" sldId="395"/>
            <ac:spMk id="247811" creationId="{940CF6E1-256C-4EB3-8FF9-EE34861A4CEA}"/>
          </ac:spMkLst>
        </pc:spChg>
        <pc:picChg chg="del">
          <ac:chgData name="Alan S. Daws" userId="af6d872a-dc12-46ce-8c85-8992017582a3" providerId="ADAL" clId="{2D252B55-87F8-4046-A447-D5E48F9C1900}" dt="2022-04-15T13:49:58.990" v="42" actId="478"/>
          <ac:picMkLst>
            <pc:docMk/>
            <pc:sldMk cId="0" sldId="395"/>
            <ac:picMk id="18437" creationId="{4858E803-ACFF-4D3E-B758-D83242F5C500}"/>
          </ac:picMkLst>
        </pc:picChg>
      </pc:sldChg>
      <pc:sldChg chg="addSp delSp modSp mod setBg setClrOvrMap">
        <pc:chgData name="Alan S. Daws" userId="af6d872a-dc12-46ce-8c85-8992017582a3" providerId="ADAL" clId="{2D252B55-87F8-4046-A447-D5E48F9C1900}" dt="2022-04-15T14:23:29.376" v="242" actId="113"/>
        <pc:sldMkLst>
          <pc:docMk/>
          <pc:sldMk cId="0" sldId="396"/>
        </pc:sldMkLst>
        <pc:spChg chg="add del">
          <ac:chgData name="Alan S. Daws" userId="af6d872a-dc12-46ce-8c85-8992017582a3" providerId="ADAL" clId="{2D252B55-87F8-4046-A447-D5E48F9C1900}" dt="2022-04-15T14:22:48.854" v="233" actId="26606"/>
          <ac:spMkLst>
            <pc:docMk/>
            <pc:sldMk cId="0" sldId="396"/>
            <ac:spMk id="77" creationId="{C393B4A7-6ABF-423D-A762-3CDB4897A833}"/>
          </ac:spMkLst>
        </pc:spChg>
        <pc:spChg chg="add del">
          <ac:chgData name="Alan S. Daws" userId="af6d872a-dc12-46ce-8c85-8992017582a3" providerId="ADAL" clId="{2D252B55-87F8-4046-A447-D5E48F9C1900}" dt="2022-04-15T14:22:48.854" v="233" actId="26606"/>
          <ac:spMkLst>
            <pc:docMk/>
            <pc:sldMk cId="0" sldId="396"/>
            <ac:spMk id="83" creationId="{01AD250C-F2EA-449F-9B14-DF5BB674C500}"/>
          </ac:spMkLst>
        </pc:spChg>
        <pc:spChg chg="add del">
          <ac:chgData name="Alan S. Daws" userId="af6d872a-dc12-46ce-8c85-8992017582a3" providerId="ADAL" clId="{2D252B55-87F8-4046-A447-D5E48F9C1900}" dt="2022-04-15T14:22:48.854" v="233" actId="26606"/>
          <ac:spMkLst>
            <pc:docMk/>
            <pc:sldMk cId="0" sldId="396"/>
            <ac:spMk id="85" creationId="{ABE6F9A3-300E-47F5-B41C-C8C5E758DE7C}"/>
          </ac:spMkLst>
        </pc:spChg>
        <pc:spChg chg="add del">
          <ac:chgData name="Alan S. Daws" userId="af6d872a-dc12-46ce-8c85-8992017582a3" providerId="ADAL" clId="{2D252B55-87F8-4046-A447-D5E48F9C1900}" dt="2022-04-15T14:22:48.854" v="233" actId="26606"/>
          <ac:spMkLst>
            <pc:docMk/>
            <pc:sldMk cId="0" sldId="396"/>
            <ac:spMk id="87" creationId="{61B4701B-39FE-43B8-86AA-D6B8789C2207}"/>
          </ac:spMkLst>
        </pc:spChg>
        <pc:spChg chg="add del">
          <ac:chgData name="Alan S. Daws" userId="af6d872a-dc12-46ce-8c85-8992017582a3" providerId="ADAL" clId="{2D252B55-87F8-4046-A447-D5E48F9C1900}" dt="2022-04-15T14:22:48.854" v="233" actId="26606"/>
          <ac:spMkLst>
            <pc:docMk/>
            <pc:sldMk cId="0" sldId="396"/>
            <ac:spMk id="89" creationId="{E9A7EF13-49FA-4355-971A-34B065F35022}"/>
          </ac:spMkLst>
        </pc:spChg>
        <pc:spChg chg="add del">
          <ac:chgData name="Alan S. Daws" userId="af6d872a-dc12-46ce-8c85-8992017582a3" providerId="ADAL" clId="{2D252B55-87F8-4046-A447-D5E48F9C1900}" dt="2022-04-15T14:22:48.854" v="233" actId="26606"/>
          <ac:spMkLst>
            <pc:docMk/>
            <pc:sldMk cId="0" sldId="396"/>
            <ac:spMk id="91" creationId="{92CF3C3E-0F7B-4F0C-8EBD-BDD38E9C66F5}"/>
          </ac:spMkLst>
        </pc:spChg>
        <pc:spChg chg="mod">
          <ac:chgData name="Alan S. Daws" userId="af6d872a-dc12-46ce-8c85-8992017582a3" providerId="ADAL" clId="{2D252B55-87F8-4046-A447-D5E48F9C1900}" dt="2022-04-15T14:22:52.164" v="234" actId="26606"/>
          <ac:spMkLst>
            <pc:docMk/>
            <pc:sldMk cId="0" sldId="396"/>
            <ac:spMk id="59394" creationId="{8E4F5FDE-7801-4118-A53D-32C2B319DE88}"/>
          </ac:spMkLst>
        </pc:spChg>
        <pc:spChg chg="add del mod">
          <ac:chgData name="Alan S. Daws" userId="af6d872a-dc12-46ce-8c85-8992017582a3" providerId="ADAL" clId="{2D252B55-87F8-4046-A447-D5E48F9C1900}" dt="2022-04-15T14:22:52.164" v="234" actId="26606"/>
          <ac:spMkLst>
            <pc:docMk/>
            <pc:sldMk cId="0" sldId="396"/>
            <ac:spMk id="59395" creationId="{085BCD12-1710-429F-A3F7-D7A7880DC80C}"/>
          </ac:spMkLst>
        </pc:spChg>
        <pc:spChg chg="add">
          <ac:chgData name="Alan S. Daws" userId="af6d872a-dc12-46ce-8c85-8992017582a3" providerId="ADAL" clId="{2D252B55-87F8-4046-A447-D5E48F9C1900}" dt="2022-04-15T14:22:52.164" v="234" actId="26606"/>
          <ac:spMkLst>
            <pc:docMk/>
            <pc:sldMk cId="0" sldId="396"/>
            <ac:spMk id="59400" creationId="{C393B4A7-6ABF-423D-A762-3CDB4897A833}"/>
          </ac:spMkLst>
        </pc:spChg>
        <pc:spChg chg="add">
          <ac:chgData name="Alan S. Daws" userId="af6d872a-dc12-46ce-8c85-8992017582a3" providerId="ADAL" clId="{2D252B55-87F8-4046-A447-D5E48F9C1900}" dt="2022-04-15T14:22:52.164" v="234" actId="26606"/>
          <ac:spMkLst>
            <pc:docMk/>
            <pc:sldMk cId="0" sldId="396"/>
            <ac:spMk id="59403" creationId="{01AD250C-F2EA-449F-9B14-DF5BB674C500}"/>
          </ac:spMkLst>
        </pc:spChg>
        <pc:spChg chg="add">
          <ac:chgData name="Alan S. Daws" userId="af6d872a-dc12-46ce-8c85-8992017582a3" providerId="ADAL" clId="{2D252B55-87F8-4046-A447-D5E48F9C1900}" dt="2022-04-15T14:22:52.164" v="234" actId="26606"/>
          <ac:spMkLst>
            <pc:docMk/>
            <pc:sldMk cId="0" sldId="396"/>
            <ac:spMk id="59404" creationId="{4E78424C-6FD0-41F8-9CAA-5DC19C42359F}"/>
          </ac:spMkLst>
        </pc:spChg>
        <pc:spChg chg="add">
          <ac:chgData name="Alan S. Daws" userId="af6d872a-dc12-46ce-8c85-8992017582a3" providerId="ADAL" clId="{2D252B55-87F8-4046-A447-D5E48F9C1900}" dt="2022-04-15T14:22:52.164" v="234" actId="26606"/>
          <ac:spMkLst>
            <pc:docMk/>
            <pc:sldMk cId="0" sldId="396"/>
            <ac:spMk id="59405" creationId="{DD136760-57DC-4301-8BEA-B71AD2D13905}"/>
          </ac:spMkLst>
        </pc:spChg>
        <pc:spChg chg="add">
          <ac:chgData name="Alan S. Daws" userId="af6d872a-dc12-46ce-8c85-8992017582a3" providerId="ADAL" clId="{2D252B55-87F8-4046-A447-D5E48F9C1900}" dt="2022-04-15T14:22:52.164" v="234" actId="26606"/>
          <ac:spMkLst>
            <pc:docMk/>
            <pc:sldMk cId="0" sldId="396"/>
            <ac:spMk id="59406" creationId="{BDC58DEA-1307-4F44-AD47-E613D8B76A89}"/>
          </ac:spMkLst>
        </pc:spChg>
        <pc:spChg chg="add">
          <ac:chgData name="Alan S. Daws" userId="af6d872a-dc12-46ce-8c85-8992017582a3" providerId="ADAL" clId="{2D252B55-87F8-4046-A447-D5E48F9C1900}" dt="2022-04-15T14:22:52.164" v="234" actId="26606"/>
          <ac:spMkLst>
            <pc:docMk/>
            <pc:sldMk cId="0" sldId="396"/>
            <ac:spMk id="59407" creationId="{C99B912D-1E4B-42AF-A2BE-CFEFEC916EE7}"/>
          </ac:spMkLst>
        </pc:spChg>
        <pc:graphicFrameChg chg="add del">
          <ac:chgData name="Alan S. Daws" userId="af6d872a-dc12-46ce-8c85-8992017582a3" providerId="ADAL" clId="{2D252B55-87F8-4046-A447-D5E48F9C1900}" dt="2022-04-15T14:22:48.854" v="233" actId="26606"/>
          <ac:graphicFrameMkLst>
            <pc:docMk/>
            <pc:sldMk cId="0" sldId="396"/>
            <ac:graphicFrameMk id="59397" creationId="{11F28178-78D5-6D3E-B9E0-1C7696E68DD1}"/>
          </ac:graphicFrameMkLst>
        </pc:graphicFrameChg>
        <pc:graphicFrameChg chg="add mod">
          <ac:chgData name="Alan S. Daws" userId="af6d872a-dc12-46ce-8c85-8992017582a3" providerId="ADAL" clId="{2D252B55-87F8-4046-A447-D5E48F9C1900}" dt="2022-04-15T14:23:29.376" v="242" actId="113"/>
          <ac:graphicFrameMkLst>
            <pc:docMk/>
            <pc:sldMk cId="0" sldId="396"/>
            <ac:graphicFrameMk id="59408" creationId="{FEC49854-1FE4-2F44-6E30-55F3D0D8CB91}"/>
          </ac:graphicFrameMkLst>
        </pc:graphicFrameChg>
        <pc:picChg chg="add del">
          <ac:chgData name="Alan S. Daws" userId="af6d872a-dc12-46ce-8c85-8992017582a3" providerId="ADAL" clId="{2D252B55-87F8-4046-A447-D5E48F9C1900}" dt="2022-04-15T14:22:48.854" v="233" actId="26606"/>
          <ac:picMkLst>
            <pc:docMk/>
            <pc:sldMk cId="0" sldId="396"/>
            <ac:picMk id="73" creationId="{F1B8F9CB-890B-4CB8-B503-188A763E2FC1}"/>
          </ac:picMkLst>
        </pc:picChg>
        <pc:picChg chg="add del">
          <ac:chgData name="Alan S. Daws" userId="af6d872a-dc12-46ce-8c85-8992017582a3" providerId="ADAL" clId="{2D252B55-87F8-4046-A447-D5E48F9C1900}" dt="2022-04-15T14:22:48.854" v="233" actId="26606"/>
          <ac:picMkLst>
            <pc:docMk/>
            <pc:sldMk cId="0" sldId="396"/>
            <ac:picMk id="75" creationId="{AA632AB4-3837-4FD0-8B62-0A18B573F46D}"/>
          </ac:picMkLst>
        </pc:picChg>
        <pc:picChg chg="add del">
          <ac:chgData name="Alan S. Daws" userId="af6d872a-dc12-46ce-8c85-8992017582a3" providerId="ADAL" clId="{2D252B55-87F8-4046-A447-D5E48F9C1900}" dt="2022-04-15T14:22:48.854" v="233" actId="26606"/>
          <ac:picMkLst>
            <pc:docMk/>
            <pc:sldMk cId="0" sldId="396"/>
            <ac:picMk id="79" creationId="{9CD2319A-6FA9-4EFB-9EDF-7304467425E8}"/>
          </ac:picMkLst>
        </pc:picChg>
        <pc:picChg chg="add del">
          <ac:chgData name="Alan S. Daws" userId="af6d872a-dc12-46ce-8c85-8992017582a3" providerId="ADAL" clId="{2D252B55-87F8-4046-A447-D5E48F9C1900}" dt="2022-04-15T14:22:48.854" v="233" actId="26606"/>
          <ac:picMkLst>
            <pc:docMk/>
            <pc:sldMk cId="0" sldId="396"/>
            <ac:picMk id="81" creationId="{D1692A93-3514-4486-8B67-CCA4E0259BCB}"/>
          </ac:picMkLst>
        </pc:picChg>
        <pc:picChg chg="add">
          <ac:chgData name="Alan S. Daws" userId="af6d872a-dc12-46ce-8c85-8992017582a3" providerId="ADAL" clId="{2D252B55-87F8-4046-A447-D5E48F9C1900}" dt="2022-04-15T14:22:52.164" v="234" actId="26606"/>
          <ac:picMkLst>
            <pc:docMk/>
            <pc:sldMk cId="0" sldId="396"/>
            <ac:picMk id="59398" creationId="{F1B8F9CB-890B-4CB8-B503-188A763E2FC1}"/>
          </ac:picMkLst>
        </pc:picChg>
        <pc:picChg chg="add">
          <ac:chgData name="Alan S. Daws" userId="af6d872a-dc12-46ce-8c85-8992017582a3" providerId="ADAL" clId="{2D252B55-87F8-4046-A447-D5E48F9C1900}" dt="2022-04-15T14:22:52.164" v="234" actId="26606"/>
          <ac:picMkLst>
            <pc:docMk/>
            <pc:sldMk cId="0" sldId="396"/>
            <ac:picMk id="59399" creationId="{AA632AB4-3837-4FD0-8B62-0A18B573F46D}"/>
          </ac:picMkLst>
        </pc:picChg>
        <pc:picChg chg="add">
          <ac:chgData name="Alan S. Daws" userId="af6d872a-dc12-46ce-8c85-8992017582a3" providerId="ADAL" clId="{2D252B55-87F8-4046-A447-D5E48F9C1900}" dt="2022-04-15T14:22:52.164" v="234" actId="26606"/>
          <ac:picMkLst>
            <pc:docMk/>
            <pc:sldMk cId="0" sldId="396"/>
            <ac:picMk id="59401" creationId="{9CD2319A-6FA9-4EFB-9EDF-7304467425E8}"/>
          </ac:picMkLst>
        </pc:picChg>
        <pc:picChg chg="add">
          <ac:chgData name="Alan S. Daws" userId="af6d872a-dc12-46ce-8c85-8992017582a3" providerId="ADAL" clId="{2D252B55-87F8-4046-A447-D5E48F9C1900}" dt="2022-04-15T14:22:52.164" v="234" actId="26606"/>
          <ac:picMkLst>
            <pc:docMk/>
            <pc:sldMk cId="0" sldId="396"/>
            <ac:picMk id="59402" creationId="{D1692A93-3514-4486-8B67-CCA4E0259BCB}"/>
          </ac:picMkLst>
        </pc:picChg>
      </pc:sldChg>
      <pc:sldChg chg="addSp delSp modSp mod setBg setClrOvrMap">
        <pc:chgData name="Alan S. Daws" userId="af6d872a-dc12-46ce-8c85-8992017582a3" providerId="ADAL" clId="{2D252B55-87F8-4046-A447-D5E48F9C1900}" dt="2022-04-15T14:20:03.252" v="210" actId="115"/>
        <pc:sldMkLst>
          <pc:docMk/>
          <pc:sldMk cId="0" sldId="407"/>
        </pc:sldMkLst>
        <pc:spChg chg="add">
          <ac:chgData name="Alan S. Daws" userId="af6d872a-dc12-46ce-8c85-8992017582a3" providerId="ADAL" clId="{2D252B55-87F8-4046-A447-D5E48F9C1900}" dt="2022-04-15T14:19:22.024" v="190" actId="26606"/>
          <ac:spMkLst>
            <pc:docMk/>
            <pc:sldMk cId="0" sldId="407"/>
            <ac:spMk id="140" creationId="{4FA533C5-33E3-4611-AF9F-72811D8B26A6}"/>
          </ac:spMkLst>
        </pc:spChg>
        <pc:spChg chg="add del">
          <ac:chgData name="Alan S. Daws" userId="af6d872a-dc12-46ce-8c85-8992017582a3" providerId="ADAL" clId="{2D252B55-87F8-4046-A447-D5E48F9C1900}" dt="2022-04-15T14:19:21.993" v="189" actId="26606"/>
          <ac:spMkLst>
            <pc:docMk/>
            <pc:sldMk cId="0" sldId="407"/>
            <ac:spMk id="141" creationId="{C393B4A7-6ABF-423D-A762-3CDB4897A833}"/>
          </ac:spMkLst>
        </pc:spChg>
        <pc:spChg chg="add">
          <ac:chgData name="Alan S. Daws" userId="af6d872a-dc12-46ce-8c85-8992017582a3" providerId="ADAL" clId="{2D252B55-87F8-4046-A447-D5E48F9C1900}" dt="2022-04-15T14:19:22.024" v="190" actId="26606"/>
          <ac:spMkLst>
            <pc:docMk/>
            <pc:sldMk cId="0" sldId="407"/>
            <ac:spMk id="146" creationId="{87F0FDC4-AD8C-47D9-9131-623C98ADB0AE}"/>
          </ac:spMkLst>
        </pc:spChg>
        <pc:spChg chg="add del">
          <ac:chgData name="Alan S. Daws" userId="af6d872a-dc12-46ce-8c85-8992017582a3" providerId="ADAL" clId="{2D252B55-87F8-4046-A447-D5E48F9C1900}" dt="2022-04-15T14:19:21.993" v="189" actId="26606"/>
          <ac:spMkLst>
            <pc:docMk/>
            <pc:sldMk cId="0" sldId="407"/>
            <ac:spMk id="147" creationId="{01AD250C-F2EA-449F-9B14-DF5BB674C500}"/>
          </ac:spMkLst>
        </pc:spChg>
        <pc:spChg chg="add">
          <ac:chgData name="Alan S. Daws" userId="af6d872a-dc12-46ce-8c85-8992017582a3" providerId="ADAL" clId="{2D252B55-87F8-4046-A447-D5E48F9C1900}" dt="2022-04-15T14:19:22.024" v="190" actId="26606"/>
          <ac:spMkLst>
            <pc:docMk/>
            <pc:sldMk cId="0" sldId="407"/>
            <ac:spMk id="148" creationId="{74CD14DB-BB81-479F-A1FC-1C75640E9F84}"/>
          </ac:spMkLst>
        </pc:spChg>
        <pc:spChg chg="add del">
          <ac:chgData name="Alan S. Daws" userId="af6d872a-dc12-46ce-8c85-8992017582a3" providerId="ADAL" clId="{2D252B55-87F8-4046-A447-D5E48F9C1900}" dt="2022-04-15T14:19:21.993" v="189" actId="26606"/>
          <ac:spMkLst>
            <pc:docMk/>
            <pc:sldMk cId="0" sldId="407"/>
            <ac:spMk id="149" creationId="{ABE6F9A3-300E-47F5-B41C-C8C5E758DE7C}"/>
          </ac:spMkLst>
        </pc:spChg>
        <pc:spChg chg="add">
          <ac:chgData name="Alan S. Daws" userId="af6d872a-dc12-46ce-8c85-8992017582a3" providerId="ADAL" clId="{2D252B55-87F8-4046-A447-D5E48F9C1900}" dt="2022-04-15T14:19:22.024" v="190" actId="26606"/>
          <ac:spMkLst>
            <pc:docMk/>
            <pc:sldMk cId="0" sldId="407"/>
            <ac:spMk id="150" creationId="{C943A91B-7CA7-4592-A975-73B1BF8C4C74}"/>
          </ac:spMkLst>
        </pc:spChg>
        <pc:spChg chg="add del">
          <ac:chgData name="Alan S. Daws" userId="af6d872a-dc12-46ce-8c85-8992017582a3" providerId="ADAL" clId="{2D252B55-87F8-4046-A447-D5E48F9C1900}" dt="2022-04-15T14:19:21.993" v="189" actId="26606"/>
          <ac:spMkLst>
            <pc:docMk/>
            <pc:sldMk cId="0" sldId="407"/>
            <ac:spMk id="151" creationId="{61B4701B-39FE-43B8-86AA-D6B8789C2207}"/>
          </ac:spMkLst>
        </pc:spChg>
        <pc:spChg chg="add">
          <ac:chgData name="Alan S. Daws" userId="af6d872a-dc12-46ce-8c85-8992017582a3" providerId="ADAL" clId="{2D252B55-87F8-4046-A447-D5E48F9C1900}" dt="2022-04-15T14:19:22.024" v="190" actId="26606"/>
          <ac:spMkLst>
            <pc:docMk/>
            <pc:sldMk cId="0" sldId="407"/>
            <ac:spMk id="152" creationId="{EC471314-E46A-414B-8D91-74880E84F187}"/>
          </ac:spMkLst>
        </pc:spChg>
        <pc:spChg chg="add del">
          <ac:chgData name="Alan S. Daws" userId="af6d872a-dc12-46ce-8c85-8992017582a3" providerId="ADAL" clId="{2D252B55-87F8-4046-A447-D5E48F9C1900}" dt="2022-04-15T14:19:21.993" v="189" actId="26606"/>
          <ac:spMkLst>
            <pc:docMk/>
            <pc:sldMk cId="0" sldId="407"/>
            <ac:spMk id="153" creationId="{E9A7EF13-49FA-4355-971A-34B065F35022}"/>
          </ac:spMkLst>
        </pc:spChg>
        <pc:spChg chg="add">
          <ac:chgData name="Alan S. Daws" userId="af6d872a-dc12-46ce-8c85-8992017582a3" providerId="ADAL" clId="{2D252B55-87F8-4046-A447-D5E48F9C1900}" dt="2022-04-15T14:19:22.024" v="190" actId="26606"/>
          <ac:spMkLst>
            <pc:docMk/>
            <pc:sldMk cId="0" sldId="407"/>
            <ac:spMk id="154" creationId="{6A681326-1C9D-44A3-A627-3871BDAE4127}"/>
          </ac:spMkLst>
        </pc:spChg>
        <pc:spChg chg="add del">
          <ac:chgData name="Alan S. Daws" userId="af6d872a-dc12-46ce-8c85-8992017582a3" providerId="ADAL" clId="{2D252B55-87F8-4046-A447-D5E48F9C1900}" dt="2022-04-15T14:19:21.993" v="189" actId="26606"/>
          <ac:spMkLst>
            <pc:docMk/>
            <pc:sldMk cId="0" sldId="407"/>
            <ac:spMk id="155" creationId="{92CF3C3E-0F7B-4F0C-8EBD-BDD38E9C66F5}"/>
          </ac:spMkLst>
        </pc:spChg>
        <pc:spChg chg="mod">
          <ac:chgData name="Alan S. Daws" userId="af6d872a-dc12-46ce-8c85-8992017582a3" providerId="ADAL" clId="{2D252B55-87F8-4046-A447-D5E48F9C1900}" dt="2022-04-15T14:19:22.024" v="190" actId="26606"/>
          <ac:spMkLst>
            <pc:docMk/>
            <pc:sldMk cId="0" sldId="407"/>
            <ac:spMk id="33794" creationId="{EDEAF917-CA25-4209-9753-C73283FE816D}"/>
          </ac:spMkLst>
        </pc:spChg>
        <pc:spChg chg="add del mod">
          <ac:chgData name="Alan S. Daws" userId="af6d872a-dc12-46ce-8c85-8992017582a3" providerId="ADAL" clId="{2D252B55-87F8-4046-A447-D5E48F9C1900}" dt="2022-04-15T14:19:22.024" v="190" actId="26606"/>
          <ac:spMkLst>
            <pc:docMk/>
            <pc:sldMk cId="0" sldId="407"/>
            <ac:spMk id="267267" creationId="{8EC3715C-8BF0-414D-823F-2F4AC49EA8C6}"/>
          </ac:spMkLst>
        </pc:spChg>
        <pc:spChg chg="add mod">
          <ac:chgData name="Alan S. Daws" userId="af6d872a-dc12-46ce-8c85-8992017582a3" providerId="ADAL" clId="{2D252B55-87F8-4046-A447-D5E48F9C1900}" dt="2022-04-15T14:20:03.252" v="210" actId="115"/>
          <ac:spMkLst>
            <pc:docMk/>
            <pc:sldMk cId="0" sldId="407"/>
            <ac:spMk id="267271" creationId="{8EC3715C-8BF0-414D-823F-2F4AC49EA8C6}"/>
          </ac:spMkLst>
        </pc:spChg>
        <pc:graphicFrameChg chg="add del">
          <ac:chgData name="Alan S. Daws" userId="af6d872a-dc12-46ce-8c85-8992017582a3" providerId="ADAL" clId="{2D252B55-87F8-4046-A447-D5E48F9C1900}" dt="2022-04-15T14:19:21.993" v="189" actId="26606"/>
          <ac:graphicFrameMkLst>
            <pc:docMk/>
            <pc:sldMk cId="0" sldId="407"/>
            <ac:graphicFrameMk id="267269" creationId="{0323E104-7CAB-7DA4-1D9E-B96395EFADC8}"/>
          </ac:graphicFrameMkLst>
        </pc:graphicFrameChg>
        <pc:picChg chg="add">
          <ac:chgData name="Alan S. Daws" userId="af6d872a-dc12-46ce-8c85-8992017582a3" providerId="ADAL" clId="{2D252B55-87F8-4046-A447-D5E48F9C1900}" dt="2022-04-15T14:19:22.024" v="190" actId="26606"/>
          <ac:picMkLst>
            <pc:docMk/>
            <pc:sldMk cId="0" sldId="407"/>
            <ac:picMk id="136" creationId="{91B28F63-CF00-448F-B141-FE33C33B1891}"/>
          </ac:picMkLst>
        </pc:picChg>
        <pc:picChg chg="add del">
          <ac:chgData name="Alan S. Daws" userId="af6d872a-dc12-46ce-8c85-8992017582a3" providerId="ADAL" clId="{2D252B55-87F8-4046-A447-D5E48F9C1900}" dt="2022-04-15T14:19:21.993" v="189" actId="26606"/>
          <ac:picMkLst>
            <pc:docMk/>
            <pc:sldMk cId="0" sldId="407"/>
            <ac:picMk id="137" creationId="{F1B8F9CB-890B-4CB8-B503-188A763E2FC1}"/>
          </ac:picMkLst>
        </pc:picChg>
        <pc:picChg chg="add">
          <ac:chgData name="Alan S. Daws" userId="af6d872a-dc12-46ce-8c85-8992017582a3" providerId="ADAL" clId="{2D252B55-87F8-4046-A447-D5E48F9C1900}" dt="2022-04-15T14:19:22.024" v="190" actId="26606"/>
          <ac:picMkLst>
            <pc:docMk/>
            <pc:sldMk cId="0" sldId="407"/>
            <ac:picMk id="138" creationId="{2AE609E2-8522-44E4-9077-980E5BCF3E14}"/>
          </ac:picMkLst>
        </pc:picChg>
        <pc:picChg chg="add del">
          <ac:chgData name="Alan S. Daws" userId="af6d872a-dc12-46ce-8c85-8992017582a3" providerId="ADAL" clId="{2D252B55-87F8-4046-A447-D5E48F9C1900}" dt="2022-04-15T14:19:21.993" v="189" actId="26606"/>
          <ac:picMkLst>
            <pc:docMk/>
            <pc:sldMk cId="0" sldId="407"/>
            <ac:picMk id="139" creationId="{AA632AB4-3837-4FD0-8B62-0A18B573F46D}"/>
          </ac:picMkLst>
        </pc:picChg>
        <pc:picChg chg="add">
          <ac:chgData name="Alan S. Daws" userId="af6d872a-dc12-46ce-8c85-8992017582a3" providerId="ADAL" clId="{2D252B55-87F8-4046-A447-D5E48F9C1900}" dt="2022-04-15T14:19:22.024" v="190" actId="26606"/>
          <ac:picMkLst>
            <pc:docMk/>
            <pc:sldMk cId="0" sldId="407"/>
            <ac:picMk id="142" creationId="{8949AD42-25FD-4C3D-9EEE-B7FEC5809988}"/>
          </ac:picMkLst>
        </pc:picChg>
        <pc:picChg chg="add del">
          <ac:chgData name="Alan S. Daws" userId="af6d872a-dc12-46ce-8c85-8992017582a3" providerId="ADAL" clId="{2D252B55-87F8-4046-A447-D5E48F9C1900}" dt="2022-04-15T14:19:21.993" v="189" actId="26606"/>
          <ac:picMkLst>
            <pc:docMk/>
            <pc:sldMk cId="0" sldId="407"/>
            <ac:picMk id="143" creationId="{9CD2319A-6FA9-4EFB-9EDF-7304467425E8}"/>
          </ac:picMkLst>
        </pc:picChg>
        <pc:picChg chg="add">
          <ac:chgData name="Alan S. Daws" userId="af6d872a-dc12-46ce-8c85-8992017582a3" providerId="ADAL" clId="{2D252B55-87F8-4046-A447-D5E48F9C1900}" dt="2022-04-15T14:19:22.024" v="190" actId="26606"/>
          <ac:picMkLst>
            <pc:docMk/>
            <pc:sldMk cId="0" sldId="407"/>
            <ac:picMk id="144" creationId="{6AC7D913-60B7-4603-881B-831DA5D3A940}"/>
          </ac:picMkLst>
        </pc:picChg>
        <pc:picChg chg="add del">
          <ac:chgData name="Alan S. Daws" userId="af6d872a-dc12-46ce-8c85-8992017582a3" providerId="ADAL" clId="{2D252B55-87F8-4046-A447-D5E48F9C1900}" dt="2022-04-15T14:19:21.993" v="189" actId="26606"/>
          <ac:picMkLst>
            <pc:docMk/>
            <pc:sldMk cId="0" sldId="407"/>
            <ac:picMk id="145" creationId="{D1692A93-3514-4486-8B67-CCA4E0259BCB}"/>
          </ac:picMkLst>
        </pc:picChg>
        <pc:picChg chg="del mod">
          <ac:chgData name="Alan S. Daws" userId="af6d872a-dc12-46ce-8c85-8992017582a3" providerId="ADAL" clId="{2D252B55-87F8-4046-A447-D5E48F9C1900}" dt="2022-04-15T14:18:51.011" v="179" actId="478"/>
          <ac:picMkLst>
            <pc:docMk/>
            <pc:sldMk cId="0" sldId="407"/>
            <ac:picMk id="40964" creationId="{1EF7D355-AC4E-4107-9A31-785CABFC4D66}"/>
          </ac:picMkLst>
        </pc:picChg>
      </pc:sldChg>
      <pc:sldChg chg="addSp modSp mod setBg setClrOvrMap">
        <pc:chgData name="Alan S. Daws" userId="af6d872a-dc12-46ce-8c85-8992017582a3" providerId="ADAL" clId="{2D252B55-87F8-4046-A447-D5E48F9C1900}" dt="2022-04-15T14:20:17.529" v="212" actId="12"/>
        <pc:sldMkLst>
          <pc:docMk/>
          <pc:sldMk cId="0" sldId="408"/>
        </pc:sldMkLst>
        <pc:spChg chg="add">
          <ac:chgData name="Alan S. Daws" userId="af6d872a-dc12-46ce-8c85-8992017582a3" providerId="ADAL" clId="{2D252B55-87F8-4046-A447-D5E48F9C1900}" dt="2022-04-15T14:20:07.856" v="211" actId="26606"/>
          <ac:spMkLst>
            <pc:docMk/>
            <pc:sldMk cId="0" sldId="408"/>
            <ac:spMk id="140" creationId="{4AC0CD9D-7610-4620-93B4-798CCD9AB581}"/>
          </ac:spMkLst>
        </pc:spChg>
        <pc:spChg chg="add">
          <ac:chgData name="Alan S. Daws" userId="af6d872a-dc12-46ce-8c85-8992017582a3" providerId="ADAL" clId="{2D252B55-87F8-4046-A447-D5E48F9C1900}" dt="2022-04-15T14:20:07.856" v="211" actId="26606"/>
          <ac:spMkLst>
            <pc:docMk/>
            <pc:sldMk cId="0" sldId="408"/>
            <ac:spMk id="146" creationId="{DE4D62F9-188E-4530-84C2-24BDEE4BEB82}"/>
          </ac:spMkLst>
        </pc:spChg>
        <pc:spChg chg="add">
          <ac:chgData name="Alan S. Daws" userId="af6d872a-dc12-46ce-8c85-8992017582a3" providerId="ADAL" clId="{2D252B55-87F8-4046-A447-D5E48F9C1900}" dt="2022-04-15T14:20:07.856" v="211" actId="26606"/>
          <ac:spMkLst>
            <pc:docMk/>
            <pc:sldMk cId="0" sldId="408"/>
            <ac:spMk id="148" creationId="{B87E4204-E93C-417B-9ED0-F81552DE87E4}"/>
          </ac:spMkLst>
        </pc:spChg>
        <pc:spChg chg="add">
          <ac:chgData name="Alan S. Daws" userId="af6d872a-dc12-46ce-8c85-8992017582a3" providerId="ADAL" clId="{2D252B55-87F8-4046-A447-D5E48F9C1900}" dt="2022-04-15T14:20:07.856" v="211" actId="26606"/>
          <ac:spMkLst>
            <pc:docMk/>
            <pc:sldMk cId="0" sldId="408"/>
            <ac:spMk id="150" creationId="{068E4A00-82CC-4AD0-B631-F820AEE40F36}"/>
          </ac:spMkLst>
        </pc:spChg>
        <pc:spChg chg="add">
          <ac:chgData name="Alan S. Daws" userId="af6d872a-dc12-46ce-8c85-8992017582a3" providerId="ADAL" clId="{2D252B55-87F8-4046-A447-D5E48F9C1900}" dt="2022-04-15T14:20:07.856" v="211" actId="26606"/>
          <ac:spMkLst>
            <pc:docMk/>
            <pc:sldMk cId="0" sldId="408"/>
            <ac:spMk id="152" creationId="{463665DF-25B8-4EE2-8F85-921EF38BE2D0}"/>
          </ac:spMkLst>
        </pc:spChg>
        <pc:spChg chg="add">
          <ac:chgData name="Alan S. Daws" userId="af6d872a-dc12-46ce-8c85-8992017582a3" providerId="ADAL" clId="{2D252B55-87F8-4046-A447-D5E48F9C1900}" dt="2022-04-15T14:20:07.856" v="211" actId="26606"/>
          <ac:spMkLst>
            <pc:docMk/>
            <pc:sldMk cId="0" sldId="408"/>
            <ac:spMk id="154" creationId="{B3378DC2-950E-4B63-B833-32DE4719A85C}"/>
          </ac:spMkLst>
        </pc:spChg>
        <pc:spChg chg="mod">
          <ac:chgData name="Alan S. Daws" userId="af6d872a-dc12-46ce-8c85-8992017582a3" providerId="ADAL" clId="{2D252B55-87F8-4046-A447-D5E48F9C1900}" dt="2022-04-15T14:20:07.856" v="211" actId="26606"/>
          <ac:spMkLst>
            <pc:docMk/>
            <pc:sldMk cId="0" sldId="408"/>
            <ac:spMk id="41986" creationId="{FA060B99-C71B-4969-8DAD-8D4FB4007160}"/>
          </ac:spMkLst>
        </pc:spChg>
        <pc:spChg chg="mod">
          <ac:chgData name="Alan S. Daws" userId="af6d872a-dc12-46ce-8c85-8992017582a3" providerId="ADAL" clId="{2D252B55-87F8-4046-A447-D5E48F9C1900}" dt="2022-04-15T14:20:17.529" v="212" actId="12"/>
          <ac:spMkLst>
            <pc:docMk/>
            <pc:sldMk cId="0" sldId="408"/>
            <ac:spMk id="268291" creationId="{F2477D49-F72A-4735-9639-6496DACE9F6B}"/>
          </ac:spMkLst>
        </pc:spChg>
        <pc:picChg chg="add">
          <ac:chgData name="Alan S. Daws" userId="af6d872a-dc12-46ce-8c85-8992017582a3" providerId="ADAL" clId="{2D252B55-87F8-4046-A447-D5E48F9C1900}" dt="2022-04-15T14:20:07.856" v="211" actId="26606"/>
          <ac:picMkLst>
            <pc:docMk/>
            <pc:sldMk cId="0" sldId="408"/>
            <ac:picMk id="136" creationId="{41B68C77-138E-4BF7-A276-BD0C78A4219F}"/>
          </ac:picMkLst>
        </pc:picChg>
        <pc:picChg chg="add">
          <ac:chgData name="Alan S. Daws" userId="af6d872a-dc12-46ce-8c85-8992017582a3" providerId="ADAL" clId="{2D252B55-87F8-4046-A447-D5E48F9C1900}" dt="2022-04-15T14:20:07.856" v="211" actId="26606"/>
          <ac:picMkLst>
            <pc:docMk/>
            <pc:sldMk cId="0" sldId="408"/>
            <ac:picMk id="138" creationId="{7C268552-D473-46ED-B1B8-422042C4DEF1}"/>
          </ac:picMkLst>
        </pc:picChg>
        <pc:picChg chg="add">
          <ac:chgData name="Alan S. Daws" userId="af6d872a-dc12-46ce-8c85-8992017582a3" providerId="ADAL" clId="{2D252B55-87F8-4046-A447-D5E48F9C1900}" dt="2022-04-15T14:20:07.856" v="211" actId="26606"/>
          <ac:picMkLst>
            <pc:docMk/>
            <pc:sldMk cId="0" sldId="408"/>
            <ac:picMk id="142" creationId="{B9238B3E-24AA-439A-B527-6C5DF6D72145}"/>
          </ac:picMkLst>
        </pc:picChg>
        <pc:picChg chg="add">
          <ac:chgData name="Alan S. Daws" userId="af6d872a-dc12-46ce-8c85-8992017582a3" providerId="ADAL" clId="{2D252B55-87F8-4046-A447-D5E48F9C1900}" dt="2022-04-15T14:20:07.856" v="211" actId="26606"/>
          <ac:picMkLst>
            <pc:docMk/>
            <pc:sldMk cId="0" sldId="408"/>
            <ac:picMk id="144" creationId="{69F01145-BEA3-4CBF-AA21-10077B948CA8}"/>
          </ac:picMkLst>
        </pc:picChg>
        <pc:picChg chg="mod">
          <ac:chgData name="Alan S. Daws" userId="af6d872a-dc12-46ce-8c85-8992017582a3" providerId="ADAL" clId="{2D252B55-87F8-4046-A447-D5E48F9C1900}" dt="2022-04-15T14:20:07.856" v="211" actId="26606"/>
          <ac:picMkLst>
            <pc:docMk/>
            <pc:sldMk cId="0" sldId="408"/>
            <ac:picMk id="41988" creationId="{F4409B4E-265D-4890-BF2C-8FEB3F4D4A0A}"/>
          </ac:picMkLst>
        </pc:picChg>
      </pc:sldChg>
      <pc:sldChg chg="modSp mod">
        <pc:chgData name="Alan S. Daws" userId="af6d872a-dc12-46ce-8c85-8992017582a3" providerId="ADAL" clId="{2D252B55-87F8-4046-A447-D5E48F9C1900}" dt="2022-04-15T13:48:21.788" v="25"/>
        <pc:sldMkLst>
          <pc:docMk/>
          <pc:sldMk cId="0" sldId="409"/>
        </pc:sldMkLst>
        <pc:spChg chg="mod">
          <ac:chgData name="Alan S. Daws" userId="af6d872a-dc12-46ce-8c85-8992017582a3" providerId="ADAL" clId="{2D252B55-87F8-4046-A447-D5E48F9C1900}" dt="2022-04-15T13:48:21.788" v="25"/>
          <ac:spMkLst>
            <pc:docMk/>
            <pc:sldMk cId="0" sldId="409"/>
            <ac:spMk id="269314" creationId="{B2D4E04D-7E88-4C82-94D4-1EAED932F1C6}"/>
          </ac:spMkLst>
        </pc:spChg>
      </pc:sldChg>
      <pc:sldChg chg="modSp">
        <pc:chgData name="Alan S. Daws" userId="af6d872a-dc12-46ce-8c85-8992017582a3" providerId="ADAL" clId="{2D252B55-87F8-4046-A447-D5E48F9C1900}" dt="2022-04-15T13:48:21.788" v="25"/>
        <pc:sldMkLst>
          <pc:docMk/>
          <pc:sldMk cId="0" sldId="411"/>
        </pc:sldMkLst>
        <pc:spChg chg="mod">
          <ac:chgData name="Alan S. Daws" userId="af6d872a-dc12-46ce-8c85-8992017582a3" providerId="ADAL" clId="{2D252B55-87F8-4046-A447-D5E48F9C1900}" dt="2022-04-15T13:48:21.788" v="25"/>
          <ac:spMkLst>
            <pc:docMk/>
            <pc:sldMk cId="0" sldId="411"/>
            <ac:spMk id="45058" creationId="{E0148367-9EA0-498A-9579-D8D1F4CF1668}"/>
          </ac:spMkLst>
        </pc:spChg>
      </pc:sldChg>
      <pc:sldChg chg="del">
        <pc:chgData name="Alan S. Daws" userId="af6d872a-dc12-46ce-8c85-8992017582a3" providerId="ADAL" clId="{2D252B55-87F8-4046-A447-D5E48F9C1900}" dt="2022-04-15T14:20:46.593" v="213" actId="47"/>
        <pc:sldMkLst>
          <pc:docMk/>
          <pc:sldMk cId="0" sldId="412"/>
        </pc:sldMkLst>
      </pc:sldChg>
      <pc:sldChg chg="addSp delSp modSp mod delDesignElem">
        <pc:chgData name="Alan S. Daws" userId="af6d872a-dc12-46ce-8c85-8992017582a3" providerId="ADAL" clId="{2D252B55-87F8-4046-A447-D5E48F9C1900}" dt="2022-04-15T14:28:59.245" v="333" actId="113"/>
        <pc:sldMkLst>
          <pc:docMk/>
          <pc:sldMk cId="0" sldId="426"/>
        </pc:sldMkLst>
        <pc:spChg chg="add del">
          <ac:chgData name="Alan S. Daws" userId="af6d872a-dc12-46ce-8c85-8992017582a3" providerId="ADAL" clId="{2D252B55-87F8-4046-A447-D5E48F9C1900}" dt="2022-04-15T13:48:21.788" v="25"/>
          <ac:spMkLst>
            <pc:docMk/>
            <pc:sldMk cId="0" sldId="426"/>
            <ac:spMk id="75" creationId="{ABE6F9A3-300E-47F5-B41C-C8C5E758DE7C}"/>
          </ac:spMkLst>
        </pc:spChg>
        <pc:spChg chg="add del">
          <ac:chgData name="Alan S. Daws" userId="af6d872a-dc12-46ce-8c85-8992017582a3" providerId="ADAL" clId="{2D252B55-87F8-4046-A447-D5E48F9C1900}" dt="2022-04-15T13:48:21.788" v="25"/>
          <ac:spMkLst>
            <pc:docMk/>
            <pc:sldMk cId="0" sldId="426"/>
            <ac:spMk id="77" creationId="{61B4701B-39FE-43B8-86AA-D6B8789C2207}"/>
          </ac:spMkLst>
        </pc:spChg>
        <pc:spChg chg="add del">
          <ac:chgData name="Alan S. Daws" userId="af6d872a-dc12-46ce-8c85-8992017582a3" providerId="ADAL" clId="{2D252B55-87F8-4046-A447-D5E48F9C1900}" dt="2022-04-15T13:48:21.788" v="25"/>
          <ac:spMkLst>
            <pc:docMk/>
            <pc:sldMk cId="0" sldId="426"/>
            <ac:spMk id="79" creationId="{E9A7EF13-49FA-4355-971A-34B065F35022}"/>
          </ac:spMkLst>
        </pc:spChg>
        <pc:spChg chg="add del">
          <ac:chgData name="Alan S. Daws" userId="af6d872a-dc12-46ce-8c85-8992017582a3" providerId="ADAL" clId="{2D252B55-87F8-4046-A447-D5E48F9C1900}" dt="2022-04-15T13:48:21.788" v="25"/>
          <ac:spMkLst>
            <pc:docMk/>
            <pc:sldMk cId="0" sldId="426"/>
            <ac:spMk id="81" creationId="{92CF3C3E-0F7B-4F0C-8EBD-BDD38E9C66F5}"/>
          </ac:spMkLst>
        </pc:spChg>
        <pc:spChg chg="mod">
          <ac:chgData name="Alan S. Daws" userId="af6d872a-dc12-46ce-8c85-8992017582a3" providerId="ADAL" clId="{2D252B55-87F8-4046-A447-D5E48F9C1900}" dt="2022-04-15T14:28:59.245" v="333" actId="113"/>
          <ac:spMkLst>
            <pc:docMk/>
            <pc:sldMk cId="0" sldId="426"/>
            <ac:spMk id="10242" creationId="{C84220FB-0CD1-47F6-8A6E-2420AD732DDC}"/>
          </ac:spMkLst>
        </pc:spChg>
        <pc:graphicFrameChg chg="mod">
          <ac:chgData name="Alan S. Daws" userId="af6d872a-dc12-46ce-8c85-8992017582a3" providerId="ADAL" clId="{2D252B55-87F8-4046-A447-D5E48F9C1900}" dt="2022-04-15T14:28:36.660" v="332" actId="20577"/>
          <ac:graphicFrameMkLst>
            <pc:docMk/>
            <pc:sldMk cId="0" sldId="426"/>
            <ac:graphicFrameMk id="13317" creationId="{2D59DC80-4BBC-4742-ACC9-ED6375905D16}"/>
          </ac:graphicFrameMkLst>
        </pc:graphicFrameChg>
      </pc:sldChg>
      <pc:sldChg chg="addSp delSp modSp mod setClrOvrMap delDesignElem">
        <pc:chgData name="Alan S. Daws" userId="af6d872a-dc12-46ce-8c85-8992017582a3" providerId="ADAL" clId="{2D252B55-87F8-4046-A447-D5E48F9C1900}" dt="2022-04-15T14:22:22.333" v="227" actId="14100"/>
        <pc:sldMkLst>
          <pc:docMk/>
          <pc:sldMk cId="0" sldId="444"/>
        </pc:sldMkLst>
        <pc:spChg chg="add del">
          <ac:chgData name="Alan S. Daws" userId="af6d872a-dc12-46ce-8c85-8992017582a3" providerId="ADAL" clId="{2D252B55-87F8-4046-A447-D5E48F9C1900}" dt="2022-04-15T14:22:11.446" v="225" actId="26606"/>
          <ac:spMkLst>
            <pc:docMk/>
            <pc:sldMk cId="0" sldId="444"/>
            <ac:spMk id="140" creationId="{4FA533C5-33E3-4611-AF9F-72811D8B26A6}"/>
          </ac:spMkLst>
        </pc:spChg>
        <pc:spChg chg="add del">
          <ac:chgData name="Alan S. Daws" userId="af6d872a-dc12-46ce-8c85-8992017582a3" providerId="ADAL" clId="{2D252B55-87F8-4046-A447-D5E48F9C1900}" dt="2022-04-15T14:22:11.446" v="225" actId="26606"/>
          <ac:spMkLst>
            <pc:docMk/>
            <pc:sldMk cId="0" sldId="444"/>
            <ac:spMk id="146" creationId="{87F0FDC4-AD8C-47D9-9131-623C98ADB0AE}"/>
          </ac:spMkLst>
        </pc:spChg>
        <pc:spChg chg="add">
          <ac:chgData name="Alan S. Daws" userId="af6d872a-dc12-46ce-8c85-8992017582a3" providerId="ADAL" clId="{2D252B55-87F8-4046-A447-D5E48F9C1900}" dt="2022-04-15T14:22:11.446" v="225" actId="26606"/>
          <ac:spMkLst>
            <pc:docMk/>
            <pc:sldMk cId="0" sldId="444"/>
            <ac:spMk id="204" creationId="{4FA533C5-33E3-4611-AF9F-72811D8B26A6}"/>
          </ac:spMkLst>
        </pc:spChg>
        <pc:spChg chg="add">
          <ac:chgData name="Alan S. Daws" userId="af6d872a-dc12-46ce-8c85-8992017582a3" providerId="ADAL" clId="{2D252B55-87F8-4046-A447-D5E48F9C1900}" dt="2022-04-15T14:22:11.446" v="225" actId="26606"/>
          <ac:spMkLst>
            <pc:docMk/>
            <pc:sldMk cId="0" sldId="444"/>
            <ac:spMk id="210" creationId="{87F0FDC4-AD8C-47D9-9131-623C98ADB0AE}"/>
          </ac:spMkLst>
        </pc:spChg>
        <pc:spChg chg="add">
          <ac:chgData name="Alan S. Daws" userId="af6d872a-dc12-46ce-8c85-8992017582a3" providerId="ADAL" clId="{2D252B55-87F8-4046-A447-D5E48F9C1900}" dt="2022-04-15T14:22:11.446" v="225" actId="26606"/>
          <ac:spMkLst>
            <pc:docMk/>
            <pc:sldMk cId="0" sldId="444"/>
            <ac:spMk id="212" creationId="{74CD14DB-BB81-479F-A1FC-1C75640E9F84}"/>
          </ac:spMkLst>
        </pc:spChg>
        <pc:spChg chg="add">
          <ac:chgData name="Alan S. Daws" userId="af6d872a-dc12-46ce-8c85-8992017582a3" providerId="ADAL" clId="{2D252B55-87F8-4046-A447-D5E48F9C1900}" dt="2022-04-15T14:22:11.446" v="225" actId="26606"/>
          <ac:spMkLst>
            <pc:docMk/>
            <pc:sldMk cId="0" sldId="444"/>
            <ac:spMk id="214" creationId="{C943A91B-7CA7-4592-A975-73B1BF8C4C74}"/>
          </ac:spMkLst>
        </pc:spChg>
        <pc:spChg chg="add">
          <ac:chgData name="Alan S. Daws" userId="af6d872a-dc12-46ce-8c85-8992017582a3" providerId="ADAL" clId="{2D252B55-87F8-4046-A447-D5E48F9C1900}" dt="2022-04-15T14:22:11.446" v="225" actId="26606"/>
          <ac:spMkLst>
            <pc:docMk/>
            <pc:sldMk cId="0" sldId="444"/>
            <ac:spMk id="216" creationId="{EC471314-E46A-414B-8D91-74880E84F187}"/>
          </ac:spMkLst>
        </pc:spChg>
        <pc:spChg chg="add">
          <ac:chgData name="Alan S. Daws" userId="af6d872a-dc12-46ce-8c85-8992017582a3" providerId="ADAL" clId="{2D252B55-87F8-4046-A447-D5E48F9C1900}" dt="2022-04-15T14:22:11.446" v="225" actId="26606"/>
          <ac:spMkLst>
            <pc:docMk/>
            <pc:sldMk cId="0" sldId="444"/>
            <ac:spMk id="218" creationId="{6A681326-1C9D-44A3-A627-3871BDAE4127}"/>
          </ac:spMkLst>
        </pc:spChg>
        <pc:spChg chg="mod">
          <ac:chgData name="Alan S. Daws" userId="af6d872a-dc12-46ce-8c85-8992017582a3" providerId="ADAL" clId="{2D252B55-87F8-4046-A447-D5E48F9C1900}" dt="2022-04-15T14:22:11.446" v="225" actId="26606"/>
          <ac:spMkLst>
            <pc:docMk/>
            <pc:sldMk cId="0" sldId="444"/>
            <ac:spMk id="51202" creationId="{66A44A2A-5362-49F8-A7F1-1428219EA9BA}"/>
          </ac:spMkLst>
        </pc:spChg>
        <pc:spChg chg="mod">
          <ac:chgData name="Alan S. Daws" userId="af6d872a-dc12-46ce-8c85-8992017582a3" providerId="ADAL" clId="{2D252B55-87F8-4046-A447-D5E48F9C1900}" dt="2022-04-15T14:22:22.333" v="227" actId="14100"/>
          <ac:spMkLst>
            <pc:docMk/>
            <pc:sldMk cId="0" sldId="444"/>
            <ac:spMk id="59395" creationId="{CF025853-E691-484D-A796-0F72E250E021}"/>
          </ac:spMkLst>
        </pc:spChg>
        <pc:picChg chg="add del">
          <ac:chgData name="Alan S. Daws" userId="af6d872a-dc12-46ce-8c85-8992017582a3" providerId="ADAL" clId="{2D252B55-87F8-4046-A447-D5E48F9C1900}" dt="2022-04-15T14:22:11.446" v="225" actId="26606"/>
          <ac:picMkLst>
            <pc:docMk/>
            <pc:sldMk cId="0" sldId="444"/>
            <ac:picMk id="136" creationId="{91B28F63-CF00-448F-B141-FE33C33B1891}"/>
          </ac:picMkLst>
        </pc:picChg>
        <pc:picChg chg="add del">
          <ac:chgData name="Alan S. Daws" userId="af6d872a-dc12-46ce-8c85-8992017582a3" providerId="ADAL" clId="{2D252B55-87F8-4046-A447-D5E48F9C1900}" dt="2022-04-15T14:22:11.446" v="225" actId="26606"/>
          <ac:picMkLst>
            <pc:docMk/>
            <pc:sldMk cId="0" sldId="444"/>
            <ac:picMk id="138" creationId="{2AE609E2-8522-44E4-9077-980E5BCF3E14}"/>
          </ac:picMkLst>
        </pc:picChg>
        <pc:picChg chg="add del">
          <ac:chgData name="Alan S. Daws" userId="af6d872a-dc12-46ce-8c85-8992017582a3" providerId="ADAL" clId="{2D252B55-87F8-4046-A447-D5E48F9C1900}" dt="2022-04-15T14:22:11.446" v="225" actId="26606"/>
          <ac:picMkLst>
            <pc:docMk/>
            <pc:sldMk cId="0" sldId="444"/>
            <ac:picMk id="142" creationId="{8949AD42-25FD-4C3D-9EEE-B7FEC5809988}"/>
          </ac:picMkLst>
        </pc:picChg>
        <pc:picChg chg="add del">
          <ac:chgData name="Alan S. Daws" userId="af6d872a-dc12-46ce-8c85-8992017582a3" providerId="ADAL" clId="{2D252B55-87F8-4046-A447-D5E48F9C1900}" dt="2022-04-15T14:22:11.446" v="225" actId="26606"/>
          <ac:picMkLst>
            <pc:docMk/>
            <pc:sldMk cId="0" sldId="444"/>
            <ac:picMk id="144" creationId="{6AC7D913-60B7-4603-881B-831DA5D3A940}"/>
          </ac:picMkLst>
        </pc:picChg>
        <pc:picChg chg="add">
          <ac:chgData name="Alan S. Daws" userId="af6d872a-dc12-46ce-8c85-8992017582a3" providerId="ADAL" clId="{2D252B55-87F8-4046-A447-D5E48F9C1900}" dt="2022-04-15T14:22:11.446" v="225" actId="26606"/>
          <ac:picMkLst>
            <pc:docMk/>
            <pc:sldMk cId="0" sldId="444"/>
            <ac:picMk id="200" creationId="{91B28F63-CF00-448F-B141-FE33C33B1891}"/>
          </ac:picMkLst>
        </pc:picChg>
        <pc:picChg chg="add">
          <ac:chgData name="Alan S. Daws" userId="af6d872a-dc12-46ce-8c85-8992017582a3" providerId="ADAL" clId="{2D252B55-87F8-4046-A447-D5E48F9C1900}" dt="2022-04-15T14:22:11.446" v="225" actId="26606"/>
          <ac:picMkLst>
            <pc:docMk/>
            <pc:sldMk cId="0" sldId="444"/>
            <ac:picMk id="202" creationId="{2AE609E2-8522-44E4-9077-980E5BCF3E14}"/>
          </ac:picMkLst>
        </pc:picChg>
        <pc:picChg chg="add">
          <ac:chgData name="Alan S. Daws" userId="af6d872a-dc12-46ce-8c85-8992017582a3" providerId="ADAL" clId="{2D252B55-87F8-4046-A447-D5E48F9C1900}" dt="2022-04-15T14:22:11.446" v="225" actId="26606"/>
          <ac:picMkLst>
            <pc:docMk/>
            <pc:sldMk cId="0" sldId="444"/>
            <ac:picMk id="206" creationId="{8949AD42-25FD-4C3D-9EEE-B7FEC5809988}"/>
          </ac:picMkLst>
        </pc:picChg>
        <pc:picChg chg="add">
          <ac:chgData name="Alan S. Daws" userId="af6d872a-dc12-46ce-8c85-8992017582a3" providerId="ADAL" clId="{2D252B55-87F8-4046-A447-D5E48F9C1900}" dt="2022-04-15T14:22:11.446" v="225" actId="26606"/>
          <ac:picMkLst>
            <pc:docMk/>
            <pc:sldMk cId="0" sldId="444"/>
            <ac:picMk id="208" creationId="{6AC7D913-60B7-4603-881B-831DA5D3A940}"/>
          </ac:picMkLst>
        </pc:picChg>
      </pc:sldChg>
      <pc:sldChg chg="modSp mod">
        <pc:chgData name="Alan S. Daws" userId="af6d872a-dc12-46ce-8c85-8992017582a3" providerId="ADAL" clId="{2D252B55-87F8-4046-A447-D5E48F9C1900}" dt="2022-04-15T14:16:03.192" v="130" actId="20577"/>
        <pc:sldMkLst>
          <pc:docMk/>
          <pc:sldMk cId="0" sldId="457"/>
        </pc:sldMkLst>
        <pc:spChg chg="mod">
          <ac:chgData name="Alan S. Daws" userId="af6d872a-dc12-46ce-8c85-8992017582a3" providerId="ADAL" clId="{2D252B55-87F8-4046-A447-D5E48F9C1900}" dt="2022-04-15T14:16:03.192" v="130" actId="20577"/>
          <ac:spMkLst>
            <pc:docMk/>
            <pc:sldMk cId="0" sldId="457"/>
            <ac:spMk id="23555" creationId="{11264247-C35C-47C6-AE29-BE1759E5FAD7}"/>
          </ac:spMkLst>
        </pc:spChg>
      </pc:sldChg>
      <pc:sldChg chg="addSp delSp modSp mod setBg setClrOvrMap">
        <pc:chgData name="Alan S. Daws" userId="af6d872a-dc12-46ce-8c85-8992017582a3" providerId="ADAL" clId="{2D252B55-87F8-4046-A447-D5E48F9C1900}" dt="2022-04-15T14:22:41.345" v="231" actId="12"/>
        <pc:sldMkLst>
          <pc:docMk/>
          <pc:sldMk cId="0" sldId="462"/>
        </pc:sldMkLst>
        <pc:spChg chg="add del">
          <ac:chgData name="Alan S. Daws" userId="af6d872a-dc12-46ce-8c85-8992017582a3" providerId="ADAL" clId="{2D252B55-87F8-4046-A447-D5E48F9C1900}" dt="2022-04-15T14:22:31.421" v="229" actId="26606"/>
          <ac:spMkLst>
            <pc:docMk/>
            <pc:sldMk cId="0" sldId="462"/>
            <ac:spMk id="77" creationId="{4FA533C5-33E3-4611-AF9F-72811D8B26A6}"/>
          </ac:spMkLst>
        </pc:spChg>
        <pc:spChg chg="add del">
          <ac:chgData name="Alan S. Daws" userId="af6d872a-dc12-46ce-8c85-8992017582a3" providerId="ADAL" clId="{2D252B55-87F8-4046-A447-D5E48F9C1900}" dt="2022-04-15T14:22:31.421" v="229" actId="26606"/>
          <ac:spMkLst>
            <pc:docMk/>
            <pc:sldMk cId="0" sldId="462"/>
            <ac:spMk id="83" creationId="{87F0FDC4-AD8C-47D9-9131-623C98ADB0AE}"/>
          </ac:spMkLst>
        </pc:spChg>
        <pc:spChg chg="add del">
          <ac:chgData name="Alan S. Daws" userId="af6d872a-dc12-46ce-8c85-8992017582a3" providerId="ADAL" clId="{2D252B55-87F8-4046-A447-D5E48F9C1900}" dt="2022-04-15T14:22:31.421" v="229" actId="26606"/>
          <ac:spMkLst>
            <pc:docMk/>
            <pc:sldMk cId="0" sldId="462"/>
            <ac:spMk id="85" creationId="{74CD14DB-BB81-479F-A1FC-1C75640E9F84}"/>
          </ac:spMkLst>
        </pc:spChg>
        <pc:spChg chg="add del">
          <ac:chgData name="Alan S. Daws" userId="af6d872a-dc12-46ce-8c85-8992017582a3" providerId="ADAL" clId="{2D252B55-87F8-4046-A447-D5E48F9C1900}" dt="2022-04-15T14:22:31.421" v="229" actId="26606"/>
          <ac:spMkLst>
            <pc:docMk/>
            <pc:sldMk cId="0" sldId="462"/>
            <ac:spMk id="87" creationId="{C943A91B-7CA7-4592-A975-73B1BF8C4C74}"/>
          </ac:spMkLst>
        </pc:spChg>
        <pc:spChg chg="add del">
          <ac:chgData name="Alan S. Daws" userId="af6d872a-dc12-46ce-8c85-8992017582a3" providerId="ADAL" clId="{2D252B55-87F8-4046-A447-D5E48F9C1900}" dt="2022-04-15T14:22:31.421" v="229" actId="26606"/>
          <ac:spMkLst>
            <pc:docMk/>
            <pc:sldMk cId="0" sldId="462"/>
            <ac:spMk id="89" creationId="{EC471314-E46A-414B-8D91-74880E84F187}"/>
          </ac:spMkLst>
        </pc:spChg>
        <pc:spChg chg="add del">
          <ac:chgData name="Alan S. Daws" userId="af6d872a-dc12-46ce-8c85-8992017582a3" providerId="ADAL" clId="{2D252B55-87F8-4046-A447-D5E48F9C1900}" dt="2022-04-15T14:22:31.421" v="229" actId="26606"/>
          <ac:spMkLst>
            <pc:docMk/>
            <pc:sldMk cId="0" sldId="462"/>
            <ac:spMk id="91" creationId="{6A681326-1C9D-44A3-A627-3871BDAE4127}"/>
          </ac:spMkLst>
        </pc:spChg>
        <pc:spChg chg="mod">
          <ac:chgData name="Alan S. Daws" userId="af6d872a-dc12-46ce-8c85-8992017582a3" providerId="ADAL" clId="{2D252B55-87F8-4046-A447-D5E48F9C1900}" dt="2022-04-15T14:22:31.449" v="230" actId="26606"/>
          <ac:spMkLst>
            <pc:docMk/>
            <pc:sldMk cId="0" sldId="462"/>
            <ac:spMk id="53250" creationId="{D9678BFA-0FC7-45AE-AB5C-73A19724C34B}"/>
          </ac:spMkLst>
        </pc:spChg>
        <pc:spChg chg="mod">
          <ac:chgData name="Alan S. Daws" userId="af6d872a-dc12-46ce-8c85-8992017582a3" providerId="ADAL" clId="{2D252B55-87F8-4046-A447-D5E48F9C1900}" dt="2022-04-15T14:22:41.345" v="231" actId="12"/>
          <ac:spMkLst>
            <pc:docMk/>
            <pc:sldMk cId="0" sldId="462"/>
            <ac:spMk id="59395" creationId="{903F5226-CF41-4434-AAF4-1ADCBBB032CA}"/>
          </ac:spMkLst>
        </pc:spChg>
        <pc:spChg chg="add">
          <ac:chgData name="Alan S. Daws" userId="af6d872a-dc12-46ce-8c85-8992017582a3" providerId="ADAL" clId="{2D252B55-87F8-4046-A447-D5E48F9C1900}" dt="2022-04-15T14:22:31.449" v="230" actId="26606"/>
          <ac:spMkLst>
            <pc:docMk/>
            <pc:sldMk cId="0" sldId="462"/>
            <ac:spMk id="59399" creationId="{4FA533C5-33E3-4611-AF9F-72811D8B26A6}"/>
          </ac:spMkLst>
        </pc:spChg>
        <pc:spChg chg="add">
          <ac:chgData name="Alan S. Daws" userId="af6d872a-dc12-46ce-8c85-8992017582a3" providerId="ADAL" clId="{2D252B55-87F8-4046-A447-D5E48F9C1900}" dt="2022-04-15T14:22:31.449" v="230" actId="26606"/>
          <ac:spMkLst>
            <pc:docMk/>
            <pc:sldMk cId="0" sldId="462"/>
            <ac:spMk id="59402" creationId="{87F0FDC4-AD8C-47D9-9131-623C98ADB0AE}"/>
          </ac:spMkLst>
        </pc:spChg>
        <pc:spChg chg="add">
          <ac:chgData name="Alan S. Daws" userId="af6d872a-dc12-46ce-8c85-8992017582a3" providerId="ADAL" clId="{2D252B55-87F8-4046-A447-D5E48F9C1900}" dt="2022-04-15T14:22:31.449" v="230" actId="26606"/>
          <ac:spMkLst>
            <pc:docMk/>
            <pc:sldMk cId="0" sldId="462"/>
            <ac:spMk id="59403" creationId="{74CD14DB-BB81-479F-A1FC-1C75640E9F84}"/>
          </ac:spMkLst>
        </pc:spChg>
        <pc:spChg chg="add">
          <ac:chgData name="Alan S. Daws" userId="af6d872a-dc12-46ce-8c85-8992017582a3" providerId="ADAL" clId="{2D252B55-87F8-4046-A447-D5E48F9C1900}" dt="2022-04-15T14:22:31.449" v="230" actId="26606"/>
          <ac:spMkLst>
            <pc:docMk/>
            <pc:sldMk cId="0" sldId="462"/>
            <ac:spMk id="59404" creationId="{C943A91B-7CA7-4592-A975-73B1BF8C4C74}"/>
          </ac:spMkLst>
        </pc:spChg>
        <pc:spChg chg="add">
          <ac:chgData name="Alan S. Daws" userId="af6d872a-dc12-46ce-8c85-8992017582a3" providerId="ADAL" clId="{2D252B55-87F8-4046-A447-D5E48F9C1900}" dt="2022-04-15T14:22:31.449" v="230" actId="26606"/>
          <ac:spMkLst>
            <pc:docMk/>
            <pc:sldMk cId="0" sldId="462"/>
            <ac:spMk id="59405" creationId="{EC471314-E46A-414B-8D91-74880E84F187}"/>
          </ac:spMkLst>
        </pc:spChg>
        <pc:spChg chg="add">
          <ac:chgData name="Alan S. Daws" userId="af6d872a-dc12-46ce-8c85-8992017582a3" providerId="ADAL" clId="{2D252B55-87F8-4046-A447-D5E48F9C1900}" dt="2022-04-15T14:22:31.449" v="230" actId="26606"/>
          <ac:spMkLst>
            <pc:docMk/>
            <pc:sldMk cId="0" sldId="462"/>
            <ac:spMk id="59406" creationId="{6A681326-1C9D-44A3-A627-3871BDAE4127}"/>
          </ac:spMkLst>
        </pc:spChg>
        <pc:picChg chg="add del">
          <ac:chgData name="Alan S. Daws" userId="af6d872a-dc12-46ce-8c85-8992017582a3" providerId="ADAL" clId="{2D252B55-87F8-4046-A447-D5E48F9C1900}" dt="2022-04-15T14:22:31.421" v="229" actId="26606"/>
          <ac:picMkLst>
            <pc:docMk/>
            <pc:sldMk cId="0" sldId="462"/>
            <ac:picMk id="73" creationId="{91B28F63-CF00-448F-B141-FE33C33B1891}"/>
          </ac:picMkLst>
        </pc:picChg>
        <pc:picChg chg="add del">
          <ac:chgData name="Alan S. Daws" userId="af6d872a-dc12-46ce-8c85-8992017582a3" providerId="ADAL" clId="{2D252B55-87F8-4046-A447-D5E48F9C1900}" dt="2022-04-15T14:22:31.421" v="229" actId="26606"/>
          <ac:picMkLst>
            <pc:docMk/>
            <pc:sldMk cId="0" sldId="462"/>
            <ac:picMk id="75" creationId="{2AE609E2-8522-44E4-9077-980E5BCF3E14}"/>
          </ac:picMkLst>
        </pc:picChg>
        <pc:picChg chg="add del">
          <ac:chgData name="Alan S. Daws" userId="af6d872a-dc12-46ce-8c85-8992017582a3" providerId="ADAL" clId="{2D252B55-87F8-4046-A447-D5E48F9C1900}" dt="2022-04-15T14:22:31.421" v="229" actId="26606"/>
          <ac:picMkLst>
            <pc:docMk/>
            <pc:sldMk cId="0" sldId="462"/>
            <ac:picMk id="79" creationId="{8949AD42-25FD-4C3D-9EEE-B7FEC5809988}"/>
          </ac:picMkLst>
        </pc:picChg>
        <pc:picChg chg="add del">
          <ac:chgData name="Alan S. Daws" userId="af6d872a-dc12-46ce-8c85-8992017582a3" providerId="ADAL" clId="{2D252B55-87F8-4046-A447-D5E48F9C1900}" dt="2022-04-15T14:22:31.421" v="229" actId="26606"/>
          <ac:picMkLst>
            <pc:docMk/>
            <pc:sldMk cId="0" sldId="462"/>
            <ac:picMk id="81" creationId="{6AC7D913-60B7-4603-881B-831DA5D3A940}"/>
          </ac:picMkLst>
        </pc:picChg>
        <pc:picChg chg="add">
          <ac:chgData name="Alan S. Daws" userId="af6d872a-dc12-46ce-8c85-8992017582a3" providerId="ADAL" clId="{2D252B55-87F8-4046-A447-D5E48F9C1900}" dt="2022-04-15T14:22:31.449" v="230" actId="26606"/>
          <ac:picMkLst>
            <pc:docMk/>
            <pc:sldMk cId="0" sldId="462"/>
            <ac:picMk id="59397" creationId="{91B28F63-CF00-448F-B141-FE33C33B1891}"/>
          </ac:picMkLst>
        </pc:picChg>
        <pc:picChg chg="add">
          <ac:chgData name="Alan S. Daws" userId="af6d872a-dc12-46ce-8c85-8992017582a3" providerId="ADAL" clId="{2D252B55-87F8-4046-A447-D5E48F9C1900}" dt="2022-04-15T14:22:31.449" v="230" actId="26606"/>
          <ac:picMkLst>
            <pc:docMk/>
            <pc:sldMk cId="0" sldId="462"/>
            <ac:picMk id="59398" creationId="{2AE609E2-8522-44E4-9077-980E5BCF3E14}"/>
          </ac:picMkLst>
        </pc:picChg>
        <pc:picChg chg="add">
          <ac:chgData name="Alan S. Daws" userId="af6d872a-dc12-46ce-8c85-8992017582a3" providerId="ADAL" clId="{2D252B55-87F8-4046-A447-D5E48F9C1900}" dt="2022-04-15T14:22:31.449" v="230" actId="26606"/>
          <ac:picMkLst>
            <pc:docMk/>
            <pc:sldMk cId="0" sldId="462"/>
            <ac:picMk id="59400" creationId="{8949AD42-25FD-4C3D-9EEE-B7FEC5809988}"/>
          </ac:picMkLst>
        </pc:picChg>
        <pc:picChg chg="add">
          <ac:chgData name="Alan S. Daws" userId="af6d872a-dc12-46ce-8c85-8992017582a3" providerId="ADAL" clId="{2D252B55-87F8-4046-A447-D5E48F9C1900}" dt="2022-04-15T14:22:31.449" v="230" actId="26606"/>
          <ac:picMkLst>
            <pc:docMk/>
            <pc:sldMk cId="0" sldId="462"/>
            <ac:picMk id="59401" creationId="{6AC7D913-60B7-4603-881B-831DA5D3A940}"/>
          </ac:picMkLst>
        </pc:picChg>
      </pc:sldChg>
      <pc:sldChg chg="modSp mod">
        <pc:chgData name="Alan S. Daws" userId="af6d872a-dc12-46ce-8c85-8992017582a3" providerId="ADAL" clId="{2D252B55-87F8-4046-A447-D5E48F9C1900}" dt="2022-04-15T14:25:52.701" v="251" actId="12"/>
        <pc:sldMkLst>
          <pc:docMk/>
          <pc:sldMk cId="0" sldId="463"/>
        </pc:sldMkLst>
        <pc:spChg chg="mod">
          <ac:chgData name="Alan S. Daws" userId="af6d872a-dc12-46ce-8c85-8992017582a3" providerId="ADAL" clId="{2D252B55-87F8-4046-A447-D5E48F9C1900}" dt="2022-04-15T14:25:52.701" v="251" actId="12"/>
          <ac:spMkLst>
            <pc:docMk/>
            <pc:sldMk cId="0" sldId="463"/>
            <ac:spMk id="89094" creationId="{858AB81D-57C5-43BA-80D9-20C6E46A89EB}"/>
          </ac:spMkLst>
        </pc:spChg>
      </pc:sldChg>
      <pc:sldChg chg="addSp delSp modSp mod setBg">
        <pc:chgData name="Alan S. Daws" userId="af6d872a-dc12-46ce-8c85-8992017582a3" providerId="ADAL" clId="{2D252B55-87F8-4046-A447-D5E48F9C1900}" dt="2022-04-15T14:27:25.735" v="324" actId="115"/>
        <pc:sldMkLst>
          <pc:docMk/>
          <pc:sldMk cId="0" sldId="464"/>
        </pc:sldMkLst>
        <pc:spChg chg="mod">
          <ac:chgData name="Alan S. Daws" userId="af6d872a-dc12-46ce-8c85-8992017582a3" providerId="ADAL" clId="{2D252B55-87F8-4046-A447-D5E48F9C1900}" dt="2022-04-15T14:26:17.234" v="252" actId="26606"/>
          <ac:spMkLst>
            <pc:docMk/>
            <pc:sldMk cId="0" sldId="464"/>
            <ac:spMk id="62466" creationId="{299E93BB-5DBD-4DAB-A0CE-679BE53DD8D1}"/>
          </ac:spMkLst>
        </pc:spChg>
        <pc:spChg chg="del mod">
          <ac:chgData name="Alan S. Daws" userId="af6d872a-dc12-46ce-8c85-8992017582a3" providerId="ADAL" clId="{2D252B55-87F8-4046-A447-D5E48F9C1900}" dt="2022-04-15T14:26:17.234" v="252" actId="26606"/>
          <ac:spMkLst>
            <pc:docMk/>
            <pc:sldMk cId="0" sldId="464"/>
            <ac:spMk id="237571" creationId="{4123CCAD-EA6D-4E6C-AA47-B09F62C2D80A}"/>
          </ac:spMkLst>
        </pc:spChg>
        <pc:graphicFrameChg chg="add mod">
          <ac:chgData name="Alan S. Daws" userId="af6d872a-dc12-46ce-8c85-8992017582a3" providerId="ADAL" clId="{2D252B55-87F8-4046-A447-D5E48F9C1900}" dt="2022-04-15T14:27:25.735" v="324" actId="115"/>
          <ac:graphicFrameMkLst>
            <pc:docMk/>
            <pc:sldMk cId="0" sldId="464"/>
            <ac:graphicFrameMk id="237573" creationId="{BE9067CE-1349-8E8E-E4D9-C34192FF22CF}"/>
          </ac:graphicFrameMkLst>
        </pc:graphicFrameChg>
      </pc:sldChg>
      <pc:sldChg chg="addSp delSp modSp mod setBg">
        <pc:chgData name="Alan S. Daws" userId="af6d872a-dc12-46ce-8c85-8992017582a3" providerId="ADAL" clId="{2D252B55-87F8-4046-A447-D5E48F9C1900}" dt="2022-04-15T14:21:54.869" v="224" actId="403"/>
        <pc:sldMkLst>
          <pc:docMk/>
          <pc:sldMk cId="0" sldId="470"/>
        </pc:sldMkLst>
        <pc:spChg chg="add">
          <ac:chgData name="Alan S. Daws" userId="af6d872a-dc12-46ce-8c85-8992017582a3" providerId="ADAL" clId="{2D252B55-87F8-4046-A447-D5E48F9C1900}" dt="2022-04-15T14:21:21.003" v="215" actId="26606"/>
          <ac:spMkLst>
            <pc:docMk/>
            <pc:sldMk cId="0" sldId="470"/>
            <ac:spMk id="78" creationId="{C393B4A7-6ABF-423D-A762-3CDB4897A833}"/>
          </ac:spMkLst>
        </pc:spChg>
        <pc:spChg chg="add">
          <ac:chgData name="Alan S. Daws" userId="af6d872a-dc12-46ce-8c85-8992017582a3" providerId="ADAL" clId="{2D252B55-87F8-4046-A447-D5E48F9C1900}" dt="2022-04-15T14:21:21.003" v="215" actId="26606"/>
          <ac:spMkLst>
            <pc:docMk/>
            <pc:sldMk cId="0" sldId="470"/>
            <ac:spMk id="84" creationId="{01AD250C-F2EA-449F-9B14-DF5BB674C500}"/>
          </ac:spMkLst>
        </pc:spChg>
        <pc:spChg chg="mod">
          <ac:chgData name="Alan S. Daws" userId="af6d872a-dc12-46ce-8c85-8992017582a3" providerId="ADAL" clId="{2D252B55-87F8-4046-A447-D5E48F9C1900}" dt="2022-04-15T14:21:21.003" v="215" actId="26606"/>
          <ac:spMkLst>
            <pc:docMk/>
            <pc:sldMk cId="0" sldId="470"/>
            <ac:spMk id="49154" creationId="{A74DE16D-DB17-40B1-BC1C-DA5A8BF7F89E}"/>
          </ac:spMkLst>
        </pc:spChg>
        <pc:spChg chg="del">
          <ac:chgData name="Alan S. Daws" userId="af6d872a-dc12-46ce-8c85-8992017582a3" providerId="ADAL" clId="{2D252B55-87F8-4046-A447-D5E48F9C1900}" dt="2022-04-15T14:21:21.003" v="215" actId="26606"/>
          <ac:spMkLst>
            <pc:docMk/>
            <pc:sldMk cId="0" sldId="470"/>
            <ac:spMk id="59395" creationId="{E134168D-874F-4B39-A0FF-97E236230BC6}"/>
          </ac:spMkLst>
        </pc:spChg>
        <pc:graphicFrameChg chg="add mod modGraphic">
          <ac:chgData name="Alan S. Daws" userId="af6d872a-dc12-46ce-8c85-8992017582a3" providerId="ADAL" clId="{2D252B55-87F8-4046-A447-D5E48F9C1900}" dt="2022-04-15T14:21:54.869" v="224" actId="403"/>
          <ac:graphicFrameMkLst>
            <pc:docMk/>
            <pc:sldMk cId="0" sldId="470"/>
            <ac:graphicFrameMk id="59397" creationId="{BE2A5977-7D3B-327F-8F43-311208EB4DB0}"/>
          </ac:graphicFrameMkLst>
        </pc:graphicFrameChg>
        <pc:picChg chg="add">
          <ac:chgData name="Alan S. Daws" userId="af6d872a-dc12-46ce-8c85-8992017582a3" providerId="ADAL" clId="{2D252B55-87F8-4046-A447-D5E48F9C1900}" dt="2022-04-15T14:21:21.003" v="215" actId="26606"/>
          <ac:picMkLst>
            <pc:docMk/>
            <pc:sldMk cId="0" sldId="470"/>
            <ac:picMk id="74" creationId="{F1B8F9CB-890B-4CB8-B503-188A763E2FC1}"/>
          </ac:picMkLst>
        </pc:picChg>
        <pc:picChg chg="add">
          <ac:chgData name="Alan S. Daws" userId="af6d872a-dc12-46ce-8c85-8992017582a3" providerId="ADAL" clId="{2D252B55-87F8-4046-A447-D5E48F9C1900}" dt="2022-04-15T14:21:21.003" v="215" actId="26606"/>
          <ac:picMkLst>
            <pc:docMk/>
            <pc:sldMk cId="0" sldId="470"/>
            <ac:picMk id="76" creationId="{AA632AB4-3837-4FD0-8B62-0A18B573F46D}"/>
          </ac:picMkLst>
        </pc:picChg>
        <pc:picChg chg="add">
          <ac:chgData name="Alan S. Daws" userId="af6d872a-dc12-46ce-8c85-8992017582a3" providerId="ADAL" clId="{2D252B55-87F8-4046-A447-D5E48F9C1900}" dt="2022-04-15T14:21:21.003" v="215" actId="26606"/>
          <ac:picMkLst>
            <pc:docMk/>
            <pc:sldMk cId="0" sldId="470"/>
            <ac:picMk id="80" creationId="{9CD2319A-6FA9-4EFB-9EDF-7304467425E8}"/>
          </ac:picMkLst>
        </pc:picChg>
        <pc:picChg chg="add">
          <ac:chgData name="Alan S. Daws" userId="af6d872a-dc12-46ce-8c85-8992017582a3" providerId="ADAL" clId="{2D252B55-87F8-4046-A447-D5E48F9C1900}" dt="2022-04-15T14:21:21.003" v="215" actId="26606"/>
          <ac:picMkLst>
            <pc:docMk/>
            <pc:sldMk cId="0" sldId="470"/>
            <ac:picMk id="82" creationId="{D1692A93-3514-4486-8B67-CCA4E0259BCB}"/>
          </ac:picMkLst>
        </pc:picChg>
      </pc:sldChg>
      <pc:sldChg chg="addSp modSp mod setBg setClrOvrMap">
        <pc:chgData name="Alan S. Daws" userId="af6d872a-dc12-46ce-8c85-8992017582a3" providerId="ADAL" clId="{2D252B55-87F8-4046-A447-D5E48F9C1900}" dt="2022-04-15T14:21:11.702" v="214" actId="26606"/>
        <pc:sldMkLst>
          <pc:docMk/>
          <pc:sldMk cId="0" sldId="471"/>
        </pc:sldMkLst>
        <pc:spChg chg="add">
          <ac:chgData name="Alan S. Daws" userId="af6d872a-dc12-46ce-8c85-8992017582a3" providerId="ADAL" clId="{2D252B55-87F8-4046-A447-D5E48F9C1900}" dt="2022-04-15T14:21:11.702" v="214" actId="26606"/>
          <ac:spMkLst>
            <pc:docMk/>
            <pc:sldMk cId="0" sldId="471"/>
            <ac:spMk id="72" creationId="{74CD14DB-BB81-479F-A1FC-1C75640E9F84}"/>
          </ac:spMkLst>
        </pc:spChg>
        <pc:spChg chg="add">
          <ac:chgData name="Alan S. Daws" userId="af6d872a-dc12-46ce-8c85-8992017582a3" providerId="ADAL" clId="{2D252B55-87F8-4046-A447-D5E48F9C1900}" dt="2022-04-15T14:21:11.702" v="214" actId="26606"/>
          <ac:spMkLst>
            <pc:docMk/>
            <pc:sldMk cId="0" sldId="471"/>
            <ac:spMk id="74" creationId="{C943A91B-7CA7-4592-A975-73B1BF8C4C74}"/>
          </ac:spMkLst>
        </pc:spChg>
        <pc:spChg chg="add">
          <ac:chgData name="Alan S. Daws" userId="af6d872a-dc12-46ce-8c85-8992017582a3" providerId="ADAL" clId="{2D252B55-87F8-4046-A447-D5E48F9C1900}" dt="2022-04-15T14:21:11.702" v="214" actId="26606"/>
          <ac:spMkLst>
            <pc:docMk/>
            <pc:sldMk cId="0" sldId="471"/>
            <ac:spMk id="76" creationId="{EC471314-E46A-414B-8D91-74880E84F187}"/>
          </ac:spMkLst>
        </pc:spChg>
        <pc:spChg chg="add">
          <ac:chgData name="Alan S. Daws" userId="af6d872a-dc12-46ce-8c85-8992017582a3" providerId="ADAL" clId="{2D252B55-87F8-4046-A447-D5E48F9C1900}" dt="2022-04-15T14:21:11.702" v="214" actId="26606"/>
          <ac:spMkLst>
            <pc:docMk/>
            <pc:sldMk cId="0" sldId="471"/>
            <ac:spMk id="78" creationId="{6A681326-1C9D-44A3-A627-3871BDAE4127}"/>
          </ac:spMkLst>
        </pc:spChg>
        <pc:spChg chg="mod">
          <ac:chgData name="Alan S. Daws" userId="af6d872a-dc12-46ce-8c85-8992017582a3" providerId="ADAL" clId="{2D252B55-87F8-4046-A447-D5E48F9C1900}" dt="2022-04-15T14:21:11.702" v="214" actId="26606"/>
          <ac:spMkLst>
            <pc:docMk/>
            <pc:sldMk cId="0" sldId="471"/>
            <ac:spMk id="47106" creationId="{F1BCAC28-F81E-4555-B710-F756B37E160E}"/>
          </ac:spMkLst>
        </pc:spChg>
        <pc:spChg chg="mod">
          <ac:chgData name="Alan S. Daws" userId="af6d872a-dc12-46ce-8c85-8992017582a3" providerId="ADAL" clId="{2D252B55-87F8-4046-A447-D5E48F9C1900}" dt="2022-04-15T14:21:11.702" v="214" actId="26606"/>
          <ac:spMkLst>
            <pc:docMk/>
            <pc:sldMk cId="0" sldId="471"/>
            <ac:spMk id="47107" creationId="{F2860CF3-5706-4F4A-90B0-3DAE9BE200B5}"/>
          </ac:spMkLst>
        </pc:spChg>
      </pc:sldChg>
      <pc:sldChg chg="modSp">
        <pc:chgData name="Alan S. Daws" userId="af6d872a-dc12-46ce-8c85-8992017582a3" providerId="ADAL" clId="{2D252B55-87F8-4046-A447-D5E48F9C1900}" dt="2022-04-15T13:48:21.788" v="25"/>
        <pc:sldMkLst>
          <pc:docMk/>
          <pc:sldMk cId="0" sldId="472"/>
        </pc:sldMkLst>
        <pc:spChg chg="mod">
          <ac:chgData name="Alan S. Daws" userId="af6d872a-dc12-46ce-8c85-8992017582a3" providerId="ADAL" clId="{2D252B55-87F8-4046-A447-D5E48F9C1900}" dt="2022-04-15T13:48:21.788" v="25"/>
          <ac:spMkLst>
            <pc:docMk/>
            <pc:sldMk cId="0" sldId="472"/>
            <ac:spMk id="48130" creationId="{9ABB2EE6-36CC-4063-B03B-30249B3F6B73}"/>
          </ac:spMkLst>
        </pc:spChg>
      </pc:sldChg>
      <pc:sldChg chg="addSp delSp delDesignElem">
        <pc:chgData name="Alan S. Daws" userId="af6d872a-dc12-46ce-8c85-8992017582a3" providerId="ADAL" clId="{2D252B55-87F8-4046-A447-D5E48F9C1900}" dt="2022-04-15T13:48:21.788" v="25"/>
        <pc:sldMkLst>
          <pc:docMk/>
          <pc:sldMk cId="0" sldId="474"/>
        </pc:sldMkLst>
        <pc:spChg chg="add del">
          <ac:chgData name="Alan S. Daws" userId="af6d872a-dc12-46ce-8c85-8992017582a3" providerId="ADAL" clId="{2D252B55-87F8-4046-A447-D5E48F9C1900}" dt="2022-04-15T13:48:21.788" v="25"/>
          <ac:spMkLst>
            <pc:docMk/>
            <pc:sldMk cId="0" sldId="474"/>
            <ac:spMk id="75" creationId="{B87E4204-E93C-417B-9ED0-F81552DE87E4}"/>
          </ac:spMkLst>
        </pc:spChg>
        <pc:spChg chg="add del">
          <ac:chgData name="Alan S. Daws" userId="af6d872a-dc12-46ce-8c85-8992017582a3" providerId="ADAL" clId="{2D252B55-87F8-4046-A447-D5E48F9C1900}" dt="2022-04-15T13:48:21.788" v="25"/>
          <ac:spMkLst>
            <pc:docMk/>
            <pc:sldMk cId="0" sldId="474"/>
            <ac:spMk id="77" creationId="{068E4A00-82CC-4AD0-B631-F820AEE40F36}"/>
          </ac:spMkLst>
        </pc:spChg>
        <pc:spChg chg="add del">
          <ac:chgData name="Alan S. Daws" userId="af6d872a-dc12-46ce-8c85-8992017582a3" providerId="ADAL" clId="{2D252B55-87F8-4046-A447-D5E48F9C1900}" dt="2022-04-15T13:48:21.788" v="25"/>
          <ac:spMkLst>
            <pc:docMk/>
            <pc:sldMk cId="0" sldId="474"/>
            <ac:spMk id="79" creationId="{463665DF-25B8-4EE2-8F85-921EF38BE2D0}"/>
          </ac:spMkLst>
        </pc:spChg>
        <pc:spChg chg="add del">
          <ac:chgData name="Alan S. Daws" userId="af6d872a-dc12-46ce-8c85-8992017582a3" providerId="ADAL" clId="{2D252B55-87F8-4046-A447-D5E48F9C1900}" dt="2022-04-15T13:48:21.788" v="25"/>
          <ac:spMkLst>
            <pc:docMk/>
            <pc:sldMk cId="0" sldId="474"/>
            <ac:spMk id="81" creationId="{B3378DC2-950E-4B63-B833-32DE4719A85C}"/>
          </ac:spMkLst>
        </pc:spChg>
      </pc:sldChg>
      <pc:sldChg chg="modSp">
        <pc:chgData name="Alan S. Daws" userId="af6d872a-dc12-46ce-8c85-8992017582a3" providerId="ADAL" clId="{2D252B55-87F8-4046-A447-D5E48F9C1900}" dt="2022-04-15T13:48:21.788" v="25"/>
        <pc:sldMkLst>
          <pc:docMk/>
          <pc:sldMk cId="0" sldId="488"/>
        </pc:sldMkLst>
        <pc:picChg chg="mod">
          <ac:chgData name="Alan S. Daws" userId="af6d872a-dc12-46ce-8c85-8992017582a3" providerId="ADAL" clId="{2D252B55-87F8-4046-A447-D5E48F9C1900}" dt="2022-04-15T13:48:21.788" v="25"/>
          <ac:picMkLst>
            <pc:docMk/>
            <pc:sldMk cId="0" sldId="488"/>
            <ac:picMk id="104451" creationId="{B7792C2E-027A-43D0-AC12-8206BCBCFE1E}"/>
          </ac:picMkLst>
        </pc:picChg>
      </pc:sldChg>
      <pc:sldChg chg="addSp modSp mod setBg">
        <pc:chgData name="Alan S. Daws" userId="af6d872a-dc12-46ce-8c85-8992017582a3" providerId="ADAL" clId="{2D252B55-87F8-4046-A447-D5E48F9C1900}" dt="2022-04-15T17:16:25.465" v="367" actId="115"/>
        <pc:sldMkLst>
          <pc:docMk/>
          <pc:sldMk cId="0" sldId="495"/>
        </pc:sldMkLst>
        <pc:spChg chg="add">
          <ac:chgData name="Alan S. Daws" userId="af6d872a-dc12-46ce-8c85-8992017582a3" providerId="ADAL" clId="{2D252B55-87F8-4046-A447-D5E48F9C1900}" dt="2022-04-15T17:16:13.875" v="361" actId="26606"/>
          <ac:spMkLst>
            <pc:docMk/>
            <pc:sldMk cId="0" sldId="495"/>
            <ac:spMk id="139" creationId="{989BE678-777B-482A-A616-FEDC47B162E5}"/>
          </ac:spMkLst>
        </pc:spChg>
        <pc:spChg chg="add">
          <ac:chgData name="Alan S. Daws" userId="af6d872a-dc12-46ce-8c85-8992017582a3" providerId="ADAL" clId="{2D252B55-87F8-4046-A447-D5E48F9C1900}" dt="2022-04-15T17:16:13.875" v="361" actId="26606"/>
          <ac:spMkLst>
            <pc:docMk/>
            <pc:sldMk cId="0" sldId="495"/>
            <ac:spMk id="145" creationId="{D28BE0C3-2102-4820-B88B-A448B1840D14}"/>
          </ac:spMkLst>
        </pc:spChg>
        <pc:spChg chg="add">
          <ac:chgData name="Alan S. Daws" userId="af6d872a-dc12-46ce-8c85-8992017582a3" providerId="ADAL" clId="{2D252B55-87F8-4046-A447-D5E48F9C1900}" dt="2022-04-15T17:16:13.875" v="361" actId="26606"/>
          <ac:spMkLst>
            <pc:docMk/>
            <pc:sldMk cId="0" sldId="495"/>
            <ac:spMk id="147" creationId="{C8A3C342-1D03-412F-8DD3-BF519E8E0AE9}"/>
          </ac:spMkLst>
        </pc:spChg>
        <pc:spChg chg="add">
          <ac:chgData name="Alan S. Daws" userId="af6d872a-dc12-46ce-8c85-8992017582a3" providerId="ADAL" clId="{2D252B55-87F8-4046-A447-D5E48F9C1900}" dt="2022-04-15T17:16:13.875" v="361" actId="26606"/>
          <ac:spMkLst>
            <pc:docMk/>
            <pc:sldMk cId="0" sldId="495"/>
            <ac:spMk id="149" creationId="{81CC9B02-E087-4350-AEBD-2C3CF001AF01}"/>
          </ac:spMkLst>
        </pc:spChg>
        <pc:spChg chg="add">
          <ac:chgData name="Alan S. Daws" userId="af6d872a-dc12-46ce-8c85-8992017582a3" providerId="ADAL" clId="{2D252B55-87F8-4046-A447-D5E48F9C1900}" dt="2022-04-15T17:16:13.875" v="361" actId="26606"/>
          <ac:spMkLst>
            <pc:docMk/>
            <pc:sldMk cId="0" sldId="495"/>
            <ac:spMk id="151" creationId="{D6F18ACE-6E82-4ADC-8A2F-A1771B309B16}"/>
          </ac:spMkLst>
        </pc:spChg>
        <pc:spChg chg="mod ord">
          <ac:chgData name="Alan S. Daws" userId="af6d872a-dc12-46ce-8c85-8992017582a3" providerId="ADAL" clId="{2D252B55-87F8-4046-A447-D5E48F9C1900}" dt="2022-04-15T17:16:25.465" v="367" actId="115"/>
          <ac:spMkLst>
            <pc:docMk/>
            <pc:sldMk cId="0" sldId="495"/>
            <ac:spMk id="96258" creationId="{79B3A465-E8E7-44AA-A350-B67E2CCAE63D}"/>
          </ac:spMkLst>
        </pc:spChg>
        <pc:picChg chg="add">
          <ac:chgData name="Alan S. Daws" userId="af6d872a-dc12-46ce-8c85-8992017582a3" providerId="ADAL" clId="{2D252B55-87F8-4046-A447-D5E48F9C1900}" dt="2022-04-15T17:16:13.875" v="361" actId="26606"/>
          <ac:picMkLst>
            <pc:docMk/>
            <pc:sldMk cId="0" sldId="495"/>
            <ac:picMk id="135" creationId="{DF19BAF3-7E20-4B9D-B544-BABAEEA1FA75}"/>
          </ac:picMkLst>
        </pc:picChg>
        <pc:picChg chg="add">
          <ac:chgData name="Alan S. Daws" userId="af6d872a-dc12-46ce-8c85-8992017582a3" providerId="ADAL" clId="{2D252B55-87F8-4046-A447-D5E48F9C1900}" dt="2022-04-15T17:16:13.875" v="361" actId="26606"/>
          <ac:picMkLst>
            <pc:docMk/>
            <pc:sldMk cId="0" sldId="495"/>
            <ac:picMk id="137" creationId="{950648F4-ABCD-4DF0-8641-76CFB2354721}"/>
          </ac:picMkLst>
        </pc:picChg>
        <pc:picChg chg="add">
          <ac:chgData name="Alan S. Daws" userId="af6d872a-dc12-46ce-8c85-8992017582a3" providerId="ADAL" clId="{2D252B55-87F8-4046-A447-D5E48F9C1900}" dt="2022-04-15T17:16:13.875" v="361" actId="26606"/>
          <ac:picMkLst>
            <pc:docMk/>
            <pc:sldMk cId="0" sldId="495"/>
            <ac:picMk id="141" creationId="{CF1EB4BD-9C7E-4AA3-9681-C7EB0DA6250B}"/>
          </ac:picMkLst>
        </pc:picChg>
        <pc:picChg chg="add">
          <ac:chgData name="Alan S. Daws" userId="af6d872a-dc12-46ce-8c85-8992017582a3" providerId="ADAL" clId="{2D252B55-87F8-4046-A447-D5E48F9C1900}" dt="2022-04-15T17:16:13.875" v="361" actId="26606"/>
          <ac:picMkLst>
            <pc:docMk/>
            <pc:sldMk cId="0" sldId="495"/>
            <ac:picMk id="143" creationId="{94AAE3AA-3759-4D28-B0EF-575F25A5146C}"/>
          </ac:picMkLst>
        </pc:picChg>
        <pc:picChg chg="mod">
          <ac:chgData name="Alan S. Daws" userId="af6d872a-dc12-46ce-8c85-8992017582a3" providerId="ADAL" clId="{2D252B55-87F8-4046-A447-D5E48F9C1900}" dt="2022-04-15T17:16:13.875" v="361" actId="26606"/>
          <ac:picMkLst>
            <pc:docMk/>
            <pc:sldMk cId="0" sldId="495"/>
            <ac:picMk id="92163" creationId="{C1B61CF6-A25F-4E59-9B91-8D181762A1B0}"/>
          </ac:picMkLst>
        </pc:picChg>
      </pc:sldChg>
      <pc:sldChg chg="modSp">
        <pc:chgData name="Alan S. Daws" userId="af6d872a-dc12-46ce-8c85-8992017582a3" providerId="ADAL" clId="{2D252B55-87F8-4046-A447-D5E48F9C1900}" dt="2022-04-15T13:48:21.788" v="25"/>
        <pc:sldMkLst>
          <pc:docMk/>
          <pc:sldMk cId="0" sldId="502"/>
        </pc:sldMkLst>
        <pc:spChg chg="mod">
          <ac:chgData name="Alan S. Daws" userId="af6d872a-dc12-46ce-8c85-8992017582a3" providerId="ADAL" clId="{2D252B55-87F8-4046-A447-D5E48F9C1900}" dt="2022-04-15T13:48:21.788" v="25"/>
          <ac:spMkLst>
            <pc:docMk/>
            <pc:sldMk cId="0" sldId="502"/>
            <ac:spMk id="95234" creationId="{BA00403E-E9E9-40C0-A8EE-E6EA930CA986}"/>
          </ac:spMkLst>
        </pc:spChg>
      </pc:sldChg>
      <pc:sldChg chg="modSp mod">
        <pc:chgData name="Alan S. Daws" userId="af6d872a-dc12-46ce-8c85-8992017582a3" providerId="ADAL" clId="{2D252B55-87F8-4046-A447-D5E48F9C1900}" dt="2022-04-15T13:48:21.788" v="25"/>
        <pc:sldMkLst>
          <pc:docMk/>
          <pc:sldMk cId="0" sldId="503"/>
        </pc:sldMkLst>
        <pc:spChg chg="mod">
          <ac:chgData name="Alan S. Daws" userId="af6d872a-dc12-46ce-8c85-8992017582a3" providerId="ADAL" clId="{2D252B55-87F8-4046-A447-D5E48F9C1900}" dt="2022-04-15T13:48:21.788" v="25"/>
          <ac:spMkLst>
            <pc:docMk/>
            <pc:sldMk cId="0" sldId="503"/>
            <ac:spMk id="3" creationId="{33C15BE9-1228-4713-8FC3-53B139FF7438}"/>
          </ac:spMkLst>
        </pc:spChg>
        <pc:spChg chg="mod">
          <ac:chgData name="Alan S. Daws" userId="af6d872a-dc12-46ce-8c85-8992017582a3" providerId="ADAL" clId="{2D252B55-87F8-4046-A447-D5E48F9C1900}" dt="2022-04-15T13:48:21.788" v="25"/>
          <ac:spMkLst>
            <pc:docMk/>
            <pc:sldMk cId="0" sldId="503"/>
            <ac:spMk id="96258" creationId="{B61537A8-5475-4D45-A88F-5C002ABE831E}"/>
          </ac:spMkLst>
        </pc:spChg>
      </pc:sldChg>
      <pc:sldChg chg="modSp">
        <pc:chgData name="Alan S. Daws" userId="af6d872a-dc12-46ce-8c85-8992017582a3" providerId="ADAL" clId="{2D252B55-87F8-4046-A447-D5E48F9C1900}" dt="2022-04-15T13:48:21.788" v="25"/>
        <pc:sldMkLst>
          <pc:docMk/>
          <pc:sldMk cId="0" sldId="507"/>
        </pc:sldMkLst>
        <pc:spChg chg="mod">
          <ac:chgData name="Alan S. Daws" userId="af6d872a-dc12-46ce-8c85-8992017582a3" providerId="ADAL" clId="{2D252B55-87F8-4046-A447-D5E48F9C1900}" dt="2022-04-15T13:48:21.788" v="25"/>
          <ac:spMkLst>
            <pc:docMk/>
            <pc:sldMk cId="0" sldId="507"/>
            <ac:spMk id="3" creationId="{6800AE87-6E99-4D98-8E7D-6B66A11D204A}"/>
          </ac:spMkLst>
        </pc:spChg>
        <pc:spChg chg="mod">
          <ac:chgData name="Alan S. Daws" userId="af6d872a-dc12-46ce-8c85-8992017582a3" providerId="ADAL" clId="{2D252B55-87F8-4046-A447-D5E48F9C1900}" dt="2022-04-15T13:48:21.788" v="25"/>
          <ac:spMkLst>
            <pc:docMk/>
            <pc:sldMk cId="0" sldId="507"/>
            <ac:spMk id="43010" creationId="{2D9D9E9A-E076-46ED-B14E-F3E1C1815655}"/>
          </ac:spMkLst>
        </pc:spChg>
      </pc:sldChg>
      <pc:sldChg chg="addSp modSp mod setBg setClrOvrMap">
        <pc:chgData name="Alan S. Daws" userId="af6d872a-dc12-46ce-8c85-8992017582a3" providerId="ADAL" clId="{2D252B55-87F8-4046-A447-D5E48F9C1900}" dt="2022-04-15T14:18:12.015" v="176" actId="27636"/>
        <pc:sldMkLst>
          <pc:docMk/>
          <pc:sldMk cId="0" sldId="510"/>
        </pc:sldMkLst>
        <pc:spChg chg="add">
          <ac:chgData name="Alan S. Daws" userId="af6d872a-dc12-46ce-8c85-8992017582a3" providerId="ADAL" clId="{2D252B55-87F8-4046-A447-D5E48F9C1900}" dt="2022-04-15T14:17:38.411" v="155" actId="26606"/>
          <ac:spMkLst>
            <pc:docMk/>
            <pc:sldMk cId="0" sldId="510"/>
            <ac:spMk id="76" creationId="{4FA533C5-33E3-4611-AF9F-72811D8B26A6}"/>
          </ac:spMkLst>
        </pc:spChg>
        <pc:spChg chg="add">
          <ac:chgData name="Alan S. Daws" userId="af6d872a-dc12-46ce-8c85-8992017582a3" providerId="ADAL" clId="{2D252B55-87F8-4046-A447-D5E48F9C1900}" dt="2022-04-15T14:17:38.411" v="155" actId="26606"/>
          <ac:spMkLst>
            <pc:docMk/>
            <pc:sldMk cId="0" sldId="510"/>
            <ac:spMk id="82" creationId="{87F0FDC4-AD8C-47D9-9131-623C98ADB0AE}"/>
          </ac:spMkLst>
        </pc:spChg>
        <pc:spChg chg="add">
          <ac:chgData name="Alan S. Daws" userId="af6d872a-dc12-46ce-8c85-8992017582a3" providerId="ADAL" clId="{2D252B55-87F8-4046-A447-D5E48F9C1900}" dt="2022-04-15T14:17:38.411" v="155" actId="26606"/>
          <ac:spMkLst>
            <pc:docMk/>
            <pc:sldMk cId="0" sldId="510"/>
            <ac:spMk id="84" creationId="{74CD14DB-BB81-479F-A1FC-1C75640E9F84}"/>
          </ac:spMkLst>
        </pc:spChg>
        <pc:spChg chg="add">
          <ac:chgData name="Alan S. Daws" userId="af6d872a-dc12-46ce-8c85-8992017582a3" providerId="ADAL" clId="{2D252B55-87F8-4046-A447-D5E48F9C1900}" dt="2022-04-15T14:17:38.411" v="155" actId="26606"/>
          <ac:spMkLst>
            <pc:docMk/>
            <pc:sldMk cId="0" sldId="510"/>
            <ac:spMk id="86" creationId="{C943A91B-7CA7-4592-A975-73B1BF8C4C74}"/>
          </ac:spMkLst>
        </pc:spChg>
        <pc:spChg chg="add">
          <ac:chgData name="Alan S. Daws" userId="af6d872a-dc12-46ce-8c85-8992017582a3" providerId="ADAL" clId="{2D252B55-87F8-4046-A447-D5E48F9C1900}" dt="2022-04-15T14:17:38.411" v="155" actId="26606"/>
          <ac:spMkLst>
            <pc:docMk/>
            <pc:sldMk cId="0" sldId="510"/>
            <ac:spMk id="88" creationId="{EC471314-E46A-414B-8D91-74880E84F187}"/>
          </ac:spMkLst>
        </pc:spChg>
        <pc:spChg chg="add">
          <ac:chgData name="Alan S. Daws" userId="af6d872a-dc12-46ce-8c85-8992017582a3" providerId="ADAL" clId="{2D252B55-87F8-4046-A447-D5E48F9C1900}" dt="2022-04-15T14:17:38.411" v="155" actId="26606"/>
          <ac:spMkLst>
            <pc:docMk/>
            <pc:sldMk cId="0" sldId="510"/>
            <ac:spMk id="90" creationId="{6A681326-1C9D-44A3-A627-3871BDAE4127}"/>
          </ac:spMkLst>
        </pc:spChg>
        <pc:spChg chg="mod">
          <ac:chgData name="Alan S. Daws" userId="af6d872a-dc12-46ce-8c85-8992017582a3" providerId="ADAL" clId="{2D252B55-87F8-4046-A447-D5E48F9C1900}" dt="2022-04-15T14:17:38.411" v="155" actId="26606"/>
          <ac:spMkLst>
            <pc:docMk/>
            <pc:sldMk cId="0" sldId="510"/>
            <ac:spMk id="29698" creationId="{5415ABC4-E0B9-4B58-B2BF-C29E9ED24BE3}"/>
          </ac:spMkLst>
        </pc:spChg>
        <pc:spChg chg="mod">
          <ac:chgData name="Alan S. Daws" userId="af6d872a-dc12-46ce-8c85-8992017582a3" providerId="ADAL" clId="{2D252B55-87F8-4046-A447-D5E48F9C1900}" dt="2022-04-15T14:18:12.015" v="176" actId="27636"/>
          <ac:spMkLst>
            <pc:docMk/>
            <pc:sldMk cId="0" sldId="510"/>
            <ac:spMk id="29699" creationId="{5B799C8F-36F0-4765-A1F3-ECFAA654EF0E}"/>
          </ac:spMkLst>
        </pc:spChg>
        <pc:picChg chg="add">
          <ac:chgData name="Alan S. Daws" userId="af6d872a-dc12-46ce-8c85-8992017582a3" providerId="ADAL" clId="{2D252B55-87F8-4046-A447-D5E48F9C1900}" dt="2022-04-15T14:17:38.411" v="155" actId="26606"/>
          <ac:picMkLst>
            <pc:docMk/>
            <pc:sldMk cId="0" sldId="510"/>
            <ac:picMk id="72" creationId="{91B28F63-CF00-448F-B141-FE33C33B1891}"/>
          </ac:picMkLst>
        </pc:picChg>
        <pc:picChg chg="add">
          <ac:chgData name="Alan S. Daws" userId="af6d872a-dc12-46ce-8c85-8992017582a3" providerId="ADAL" clId="{2D252B55-87F8-4046-A447-D5E48F9C1900}" dt="2022-04-15T14:17:38.411" v="155" actId="26606"/>
          <ac:picMkLst>
            <pc:docMk/>
            <pc:sldMk cId="0" sldId="510"/>
            <ac:picMk id="74" creationId="{2AE609E2-8522-44E4-9077-980E5BCF3E14}"/>
          </ac:picMkLst>
        </pc:picChg>
        <pc:picChg chg="add">
          <ac:chgData name="Alan S. Daws" userId="af6d872a-dc12-46ce-8c85-8992017582a3" providerId="ADAL" clId="{2D252B55-87F8-4046-A447-D5E48F9C1900}" dt="2022-04-15T14:17:38.411" v="155" actId="26606"/>
          <ac:picMkLst>
            <pc:docMk/>
            <pc:sldMk cId="0" sldId="510"/>
            <ac:picMk id="78" creationId="{8949AD42-25FD-4C3D-9EEE-B7FEC5809988}"/>
          </ac:picMkLst>
        </pc:picChg>
        <pc:picChg chg="add">
          <ac:chgData name="Alan S. Daws" userId="af6d872a-dc12-46ce-8c85-8992017582a3" providerId="ADAL" clId="{2D252B55-87F8-4046-A447-D5E48F9C1900}" dt="2022-04-15T14:17:38.411" v="155" actId="26606"/>
          <ac:picMkLst>
            <pc:docMk/>
            <pc:sldMk cId="0" sldId="510"/>
            <ac:picMk id="80" creationId="{6AC7D913-60B7-4603-881B-831DA5D3A940}"/>
          </ac:picMkLst>
        </pc:picChg>
      </pc:sldChg>
      <pc:sldChg chg="modSp">
        <pc:chgData name="Alan S. Daws" userId="af6d872a-dc12-46ce-8c85-8992017582a3" providerId="ADAL" clId="{2D252B55-87F8-4046-A447-D5E48F9C1900}" dt="2022-04-15T13:48:21.788" v="25"/>
        <pc:sldMkLst>
          <pc:docMk/>
          <pc:sldMk cId="0" sldId="517"/>
        </pc:sldMkLst>
        <pc:spChg chg="mod">
          <ac:chgData name="Alan S. Daws" userId="af6d872a-dc12-46ce-8c85-8992017582a3" providerId="ADAL" clId="{2D252B55-87F8-4046-A447-D5E48F9C1900}" dt="2022-04-15T13:48:21.788" v="25"/>
          <ac:spMkLst>
            <pc:docMk/>
            <pc:sldMk cId="0" sldId="517"/>
            <ac:spMk id="68610" creationId="{97C14502-6403-4078-852F-20E905E0BEC8}"/>
          </ac:spMkLst>
        </pc:spChg>
      </pc:sldChg>
      <pc:sldChg chg="modSp">
        <pc:chgData name="Alan S. Daws" userId="af6d872a-dc12-46ce-8c85-8992017582a3" providerId="ADAL" clId="{2D252B55-87F8-4046-A447-D5E48F9C1900}" dt="2022-04-15T13:48:21.788" v="25"/>
        <pc:sldMkLst>
          <pc:docMk/>
          <pc:sldMk cId="0" sldId="518"/>
        </pc:sldMkLst>
        <pc:spChg chg="mod">
          <ac:chgData name="Alan S. Daws" userId="af6d872a-dc12-46ce-8c85-8992017582a3" providerId="ADAL" clId="{2D252B55-87F8-4046-A447-D5E48F9C1900}" dt="2022-04-15T13:48:21.788" v="25"/>
          <ac:spMkLst>
            <pc:docMk/>
            <pc:sldMk cId="0" sldId="518"/>
            <ac:spMk id="69634" creationId="{BA0783AA-A61E-4A8C-9D5D-CC5AE7D910FB}"/>
          </ac:spMkLst>
        </pc:spChg>
      </pc:sldChg>
      <pc:sldChg chg="modSp mod">
        <pc:chgData name="Alan S. Daws" userId="af6d872a-dc12-46ce-8c85-8992017582a3" providerId="ADAL" clId="{2D252B55-87F8-4046-A447-D5E48F9C1900}" dt="2022-04-15T13:48:21.788" v="25"/>
        <pc:sldMkLst>
          <pc:docMk/>
          <pc:sldMk cId="0" sldId="519"/>
        </pc:sldMkLst>
        <pc:spChg chg="mod">
          <ac:chgData name="Alan S. Daws" userId="af6d872a-dc12-46ce-8c85-8992017582a3" providerId="ADAL" clId="{2D252B55-87F8-4046-A447-D5E48F9C1900}" dt="2022-04-15T13:48:21.788" v="25"/>
          <ac:spMkLst>
            <pc:docMk/>
            <pc:sldMk cId="0" sldId="519"/>
            <ac:spMk id="3" creationId="{FDA827BF-D2C5-4F57-8D35-B9F5A479B19C}"/>
          </ac:spMkLst>
        </pc:spChg>
        <pc:spChg chg="mod">
          <ac:chgData name="Alan S. Daws" userId="af6d872a-dc12-46ce-8c85-8992017582a3" providerId="ADAL" clId="{2D252B55-87F8-4046-A447-D5E48F9C1900}" dt="2022-04-15T13:48:21.788" v="25"/>
          <ac:spMkLst>
            <pc:docMk/>
            <pc:sldMk cId="0" sldId="519"/>
            <ac:spMk id="70658" creationId="{AE0ED065-5094-4688-A64C-CB254B061E04}"/>
          </ac:spMkLst>
        </pc:spChg>
      </pc:sldChg>
      <pc:sldChg chg="del">
        <pc:chgData name="Alan S. Daws" userId="af6d872a-dc12-46ce-8c85-8992017582a3" providerId="ADAL" clId="{2D252B55-87F8-4046-A447-D5E48F9C1900}" dt="2022-04-15T14:31:00.494" v="357" actId="47"/>
        <pc:sldMkLst>
          <pc:docMk/>
          <pc:sldMk cId="0" sldId="520"/>
        </pc:sldMkLst>
      </pc:sldChg>
      <pc:sldChg chg="modSp mod">
        <pc:chgData name="Alan S. Daws" userId="af6d872a-dc12-46ce-8c85-8992017582a3" providerId="ADAL" clId="{2D252B55-87F8-4046-A447-D5E48F9C1900}" dt="2022-04-15T13:48:21.788" v="25"/>
        <pc:sldMkLst>
          <pc:docMk/>
          <pc:sldMk cId="0" sldId="521"/>
        </pc:sldMkLst>
        <pc:spChg chg="mod">
          <ac:chgData name="Alan S. Daws" userId="af6d872a-dc12-46ce-8c85-8992017582a3" providerId="ADAL" clId="{2D252B55-87F8-4046-A447-D5E48F9C1900}" dt="2022-04-15T13:48:21.788" v="25"/>
          <ac:spMkLst>
            <pc:docMk/>
            <pc:sldMk cId="0" sldId="521"/>
            <ac:spMk id="3" creationId="{8A4ABCB4-6BE6-4934-B4A0-AFB2C4D08F02}"/>
          </ac:spMkLst>
        </pc:spChg>
      </pc:sldChg>
      <pc:sldChg chg="modSp">
        <pc:chgData name="Alan S. Daws" userId="af6d872a-dc12-46ce-8c85-8992017582a3" providerId="ADAL" clId="{2D252B55-87F8-4046-A447-D5E48F9C1900}" dt="2022-04-15T13:48:21.788" v="25"/>
        <pc:sldMkLst>
          <pc:docMk/>
          <pc:sldMk cId="0" sldId="538"/>
        </pc:sldMkLst>
        <pc:spChg chg="mod">
          <ac:chgData name="Alan S. Daws" userId="af6d872a-dc12-46ce-8c85-8992017582a3" providerId="ADAL" clId="{2D252B55-87F8-4046-A447-D5E48F9C1900}" dt="2022-04-15T13:48:21.788" v="25"/>
          <ac:spMkLst>
            <pc:docMk/>
            <pc:sldMk cId="0" sldId="538"/>
            <ac:spMk id="59394" creationId="{453409B3-7EAC-480A-8AB4-9A9AD62F70BF}"/>
          </ac:spMkLst>
        </pc:spChg>
      </pc:sldChg>
      <pc:sldChg chg="addSp delSp delDesignElem">
        <pc:chgData name="Alan S. Daws" userId="af6d872a-dc12-46ce-8c85-8992017582a3" providerId="ADAL" clId="{2D252B55-87F8-4046-A447-D5E48F9C1900}" dt="2022-04-15T13:48:21.788" v="25"/>
        <pc:sldMkLst>
          <pc:docMk/>
          <pc:sldMk cId="0" sldId="557"/>
        </pc:sldMkLst>
        <pc:spChg chg="add del">
          <ac:chgData name="Alan S. Daws" userId="af6d872a-dc12-46ce-8c85-8992017582a3" providerId="ADAL" clId="{2D252B55-87F8-4046-A447-D5E48F9C1900}" dt="2022-04-15T13:48:21.788" v="25"/>
          <ac:spMkLst>
            <pc:docMk/>
            <pc:sldMk cId="0" sldId="557"/>
            <ac:spMk id="73" creationId="{B87E4204-E93C-417B-9ED0-F81552DE87E4}"/>
          </ac:spMkLst>
        </pc:spChg>
        <pc:spChg chg="add del">
          <ac:chgData name="Alan S. Daws" userId="af6d872a-dc12-46ce-8c85-8992017582a3" providerId="ADAL" clId="{2D252B55-87F8-4046-A447-D5E48F9C1900}" dt="2022-04-15T13:48:21.788" v="25"/>
          <ac:spMkLst>
            <pc:docMk/>
            <pc:sldMk cId="0" sldId="557"/>
            <ac:spMk id="75" creationId="{068E4A00-82CC-4AD0-B631-F820AEE40F36}"/>
          </ac:spMkLst>
        </pc:spChg>
        <pc:spChg chg="add del">
          <ac:chgData name="Alan S. Daws" userId="af6d872a-dc12-46ce-8c85-8992017582a3" providerId="ADAL" clId="{2D252B55-87F8-4046-A447-D5E48F9C1900}" dt="2022-04-15T13:48:21.788" v="25"/>
          <ac:spMkLst>
            <pc:docMk/>
            <pc:sldMk cId="0" sldId="557"/>
            <ac:spMk id="77" creationId="{463665DF-25B8-4EE2-8F85-921EF38BE2D0}"/>
          </ac:spMkLst>
        </pc:spChg>
        <pc:spChg chg="add del">
          <ac:chgData name="Alan S. Daws" userId="af6d872a-dc12-46ce-8c85-8992017582a3" providerId="ADAL" clId="{2D252B55-87F8-4046-A447-D5E48F9C1900}" dt="2022-04-15T13:48:21.788" v="25"/>
          <ac:spMkLst>
            <pc:docMk/>
            <pc:sldMk cId="0" sldId="557"/>
            <ac:spMk id="79" creationId="{B3378DC2-950E-4B63-B833-32DE4719A85C}"/>
          </ac:spMkLst>
        </pc:spChg>
      </pc:sldChg>
      <pc:sldChg chg="modSp">
        <pc:chgData name="Alan S. Daws" userId="af6d872a-dc12-46ce-8c85-8992017582a3" providerId="ADAL" clId="{2D252B55-87F8-4046-A447-D5E48F9C1900}" dt="2022-04-15T13:48:21.788" v="25"/>
        <pc:sldMkLst>
          <pc:docMk/>
          <pc:sldMk cId="0" sldId="570"/>
        </pc:sldMkLst>
        <pc:spChg chg="mod">
          <ac:chgData name="Alan S. Daws" userId="af6d872a-dc12-46ce-8c85-8992017582a3" providerId="ADAL" clId="{2D252B55-87F8-4046-A447-D5E48F9C1900}" dt="2022-04-15T13:48:21.788" v="25"/>
          <ac:spMkLst>
            <pc:docMk/>
            <pc:sldMk cId="0" sldId="570"/>
            <ac:spMk id="36867" creationId="{ACECF7D4-7680-4566-80BF-FDFE4CD5B499}"/>
          </ac:spMkLst>
        </pc:spChg>
      </pc:sldChg>
      <pc:sldChg chg="del">
        <pc:chgData name="Alan S. Daws" userId="af6d872a-dc12-46ce-8c85-8992017582a3" providerId="ADAL" clId="{2D252B55-87F8-4046-A447-D5E48F9C1900}" dt="2022-04-15T14:18:40.851" v="177" actId="47"/>
        <pc:sldMkLst>
          <pc:docMk/>
          <pc:sldMk cId="0" sldId="571"/>
        </pc:sldMkLst>
      </pc:sldChg>
      <pc:sldChg chg="addSp delSp modSp">
        <pc:chgData name="Alan S. Daws" userId="af6d872a-dc12-46ce-8c85-8992017582a3" providerId="ADAL" clId="{2D252B55-87F8-4046-A447-D5E48F9C1900}" dt="2022-04-15T14:29:48.496" v="343" actId="14100"/>
        <pc:sldMkLst>
          <pc:docMk/>
          <pc:sldMk cId="0" sldId="574"/>
        </pc:sldMkLst>
        <pc:picChg chg="add mod">
          <ac:chgData name="Alan S. Daws" userId="af6d872a-dc12-46ce-8c85-8992017582a3" providerId="ADAL" clId="{2D252B55-87F8-4046-A447-D5E48F9C1900}" dt="2022-04-15T14:29:18.655" v="335" actId="14100"/>
          <ac:picMkLst>
            <pc:docMk/>
            <pc:sldMk cId="0" sldId="574"/>
            <ac:picMk id="1026" creationId="{E32F1446-3572-492E-93D4-D4AB70EF95DA}"/>
          </ac:picMkLst>
        </pc:picChg>
        <pc:picChg chg="add mod">
          <ac:chgData name="Alan S. Daws" userId="af6d872a-dc12-46ce-8c85-8992017582a3" providerId="ADAL" clId="{2D252B55-87F8-4046-A447-D5E48F9C1900}" dt="2022-04-15T14:29:48.496" v="343" actId="14100"/>
          <ac:picMkLst>
            <pc:docMk/>
            <pc:sldMk cId="0" sldId="574"/>
            <ac:picMk id="1028" creationId="{198FC2CE-F622-4226-8125-07F75B9C8B8E}"/>
          </ac:picMkLst>
        </pc:picChg>
        <pc:picChg chg="del">
          <ac:chgData name="Alan S. Daws" userId="af6d872a-dc12-46ce-8c85-8992017582a3" providerId="ADAL" clId="{2D252B55-87F8-4046-A447-D5E48F9C1900}" dt="2022-04-15T14:29:19.981" v="336" actId="478"/>
          <ac:picMkLst>
            <pc:docMk/>
            <pc:sldMk cId="0" sldId="574"/>
            <ac:picMk id="89092" creationId="{5028061F-E6D1-4BDA-A6CD-BC63B5502354}"/>
          </ac:picMkLst>
        </pc:picChg>
      </pc:sldChg>
      <pc:sldChg chg="modSp mod">
        <pc:chgData name="Alan S. Daws" userId="af6d872a-dc12-46ce-8c85-8992017582a3" providerId="ADAL" clId="{2D252B55-87F8-4046-A447-D5E48F9C1900}" dt="2022-04-15T14:30:20.366" v="348" actId="2085"/>
        <pc:sldMkLst>
          <pc:docMk/>
          <pc:sldMk cId="0" sldId="575"/>
        </pc:sldMkLst>
        <pc:spChg chg="mod">
          <ac:chgData name="Alan S. Daws" userId="af6d872a-dc12-46ce-8c85-8992017582a3" providerId="ADAL" clId="{2D252B55-87F8-4046-A447-D5E48F9C1900}" dt="2022-04-15T14:30:20.366" v="348" actId="2085"/>
          <ac:spMkLst>
            <pc:docMk/>
            <pc:sldMk cId="0" sldId="575"/>
            <ac:spMk id="2" creationId="{F957D13B-A1A8-471C-9408-8A6BC3A8BEEF}"/>
          </ac:spMkLst>
        </pc:spChg>
        <pc:spChg chg="mod">
          <ac:chgData name="Alan S. Daws" userId="af6d872a-dc12-46ce-8c85-8992017582a3" providerId="ADAL" clId="{2D252B55-87F8-4046-A447-D5E48F9C1900}" dt="2022-04-15T13:48:21.788" v="25"/>
          <ac:spMkLst>
            <pc:docMk/>
            <pc:sldMk cId="0" sldId="575"/>
            <ac:spMk id="90114" creationId="{E41452FB-6DC0-449F-A038-11E888BDC468}"/>
          </ac:spMkLst>
        </pc:spChg>
        <pc:picChg chg="mod">
          <ac:chgData name="Alan S. Daws" userId="af6d872a-dc12-46ce-8c85-8992017582a3" providerId="ADAL" clId="{2D252B55-87F8-4046-A447-D5E48F9C1900}" dt="2022-04-15T14:29:58.267" v="345" actId="1076"/>
          <ac:picMkLst>
            <pc:docMk/>
            <pc:sldMk cId="0" sldId="575"/>
            <ac:picMk id="90115" creationId="{818B69BC-4D4F-4507-9575-E8CF6414F7DF}"/>
          </ac:picMkLst>
        </pc:picChg>
      </pc:sldChg>
      <pc:sldChg chg="addSp delSp delDesignElem">
        <pc:chgData name="Alan S. Daws" userId="af6d872a-dc12-46ce-8c85-8992017582a3" providerId="ADAL" clId="{2D252B55-87F8-4046-A447-D5E48F9C1900}" dt="2022-04-15T13:48:21.788" v="25"/>
        <pc:sldMkLst>
          <pc:docMk/>
          <pc:sldMk cId="0" sldId="577"/>
        </pc:sldMkLst>
        <pc:spChg chg="add del">
          <ac:chgData name="Alan S. Daws" userId="af6d872a-dc12-46ce-8c85-8992017582a3" providerId="ADAL" clId="{2D252B55-87F8-4046-A447-D5E48F9C1900}" dt="2022-04-15T13:48:21.788" v="25"/>
          <ac:spMkLst>
            <pc:docMk/>
            <pc:sldMk cId="0" sldId="577"/>
            <ac:spMk id="57356" creationId="{F747F1B4-B831-4277-8AB0-32767F7EB7BF}"/>
          </ac:spMkLst>
        </pc:spChg>
        <pc:spChg chg="add del">
          <ac:chgData name="Alan S. Daws" userId="af6d872a-dc12-46ce-8c85-8992017582a3" providerId="ADAL" clId="{2D252B55-87F8-4046-A447-D5E48F9C1900}" dt="2022-04-15T13:48:21.788" v="25"/>
          <ac:spMkLst>
            <pc:docMk/>
            <pc:sldMk cId="0" sldId="577"/>
            <ac:spMk id="57357" creationId="{D80CFA21-AB7C-4BEB-9BFF-05764FBBF3C6}"/>
          </ac:spMkLst>
        </pc:spChg>
        <pc:spChg chg="add del">
          <ac:chgData name="Alan S. Daws" userId="af6d872a-dc12-46ce-8c85-8992017582a3" providerId="ADAL" clId="{2D252B55-87F8-4046-A447-D5E48F9C1900}" dt="2022-04-15T13:48:21.788" v="25"/>
          <ac:spMkLst>
            <pc:docMk/>
            <pc:sldMk cId="0" sldId="577"/>
            <ac:spMk id="57358" creationId="{12F7E335-851A-4CAE-B09F-E657819D4600}"/>
          </ac:spMkLst>
        </pc:spChg>
        <pc:spChg chg="add del">
          <ac:chgData name="Alan S. Daws" userId="af6d872a-dc12-46ce-8c85-8992017582a3" providerId="ADAL" clId="{2D252B55-87F8-4046-A447-D5E48F9C1900}" dt="2022-04-15T13:48:21.788" v="25"/>
          <ac:spMkLst>
            <pc:docMk/>
            <pc:sldMk cId="0" sldId="577"/>
            <ac:spMk id="57359" creationId="{10B541F0-7F6E-402E-84D8-CF96EACA5FBC}"/>
          </ac:spMkLst>
        </pc:spChg>
      </pc:sldChg>
      <pc:sldChg chg="addSp modSp mod">
        <pc:chgData name="Alan S. Daws" userId="af6d872a-dc12-46ce-8c85-8992017582a3" providerId="ADAL" clId="{2D252B55-87F8-4046-A447-D5E48F9C1900}" dt="2022-04-15T14:30:56.305" v="356" actId="1076"/>
        <pc:sldMkLst>
          <pc:docMk/>
          <pc:sldMk cId="0" sldId="578"/>
        </pc:sldMkLst>
        <pc:spChg chg="mod">
          <ac:chgData name="Alan S. Daws" userId="af6d872a-dc12-46ce-8c85-8992017582a3" providerId="ADAL" clId="{2D252B55-87F8-4046-A447-D5E48F9C1900}" dt="2022-04-15T14:30:48.363" v="354" actId="115"/>
          <ac:spMkLst>
            <pc:docMk/>
            <pc:sldMk cId="0" sldId="578"/>
            <ac:spMk id="54274" creationId="{F9A389D6-BC4D-4E57-A2D7-33DE423DE5F1}"/>
          </ac:spMkLst>
        </pc:spChg>
        <pc:spChg chg="mod">
          <ac:chgData name="Alan S. Daws" userId="af6d872a-dc12-46ce-8c85-8992017582a3" providerId="ADAL" clId="{2D252B55-87F8-4046-A447-D5E48F9C1900}" dt="2022-04-15T14:30:43.481" v="353" actId="404"/>
          <ac:spMkLst>
            <pc:docMk/>
            <pc:sldMk cId="0" sldId="578"/>
            <ac:spMk id="58371" creationId="{1521AAEC-976C-4F7A-9216-1A6C62E08EC5}"/>
          </ac:spMkLst>
        </pc:spChg>
        <pc:picChg chg="add mod">
          <ac:chgData name="Alan S. Daws" userId="af6d872a-dc12-46ce-8c85-8992017582a3" providerId="ADAL" clId="{2D252B55-87F8-4046-A447-D5E48F9C1900}" dt="2022-04-15T14:30:56.305" v="356" actId="1076"/>
          <ac:picMkLst>
            <pc:docMk/>
            <pc:sldMk cId="0" sldId="578"/>
            <ac:picMk id="4" creationId="{9B67FBB8-86AA-4EFA-92A0-890387CEAF95}"/>
          </ac:picMkLst>
        </pc:picChg>
      </pc:sldChg>
      <pc:sldMasterChg chg="modSldLayout">
        <pc:chgData name="Alan S. Daws" userId="af6d872a-dc12-46ce-8c85-8992017582a3" providerId="ADAL" clId="{2D252B55-87F8-4046-A447-D5E48F9C1900}" dt="2022-04-15T13:48:21.788" v="25"/>
        <pc:sldMasterMkLst>
          <pc:docMk/>
          <pc:sldMasterMk cId="2506633842" sldId="2147484418"/>
        </pc:sldMasterMkLst>
        <pc:sldLayoutChg chg="addSp delSp">
          <pc:chgData name="Alan S. Daws" userId="af6d872a-dc12-46ce-8c85-8992017582a3" providerId="ADAL" clId="{2D252B55-87F8-4046-A447-D5E48F9C1900}" dt="2022-04-15T13:48:21.788" v="25"/>
          <pc:sldLayoutMkLst>
            <pc:docMk/>
            <pc:sldMasterMk cId="2506633842" sldId="2147484418"/>
            <pc:sldLayoutMk cId="1746196556" sldId="2147484432"/>
          </pc:sldLayoutMkLst>
          <pc:picChg chg="add del">
            <ac:chgData name="Alan S. Daws" userId="af6d872a-dc12-46ce-8c85-8992017582a3" providerId="ADAL" clId="{2D252B55-87F8-4046-A447-D5E48F9C1900}" dt="2022-04-15T13:48:21.788" v="25"/>
            <ac:picMkLst>
              <pc:docMk/>
              <pc:sldMasterMk cId="2506633842" sldId="2147484418"/>
              <pc:sldLayoutMk cId="1746196556" sldId="2147484432"/>
              <ac:picMk id="7" creationId="{00000000-0000-0000-0000-000000000000}"/>
            </ac:picMkLst>
          </pc:picChg>
        </pc:sldLayoutChg>
      </pc:sldMasterChg>
    </pc:docChg>
  </pc:docChgLst>
  <pc:docChgLst>
    <pc:chgData name="Alan S. Daws" userId="af6d872a-dc12-46ce-8c85-8992017582a3" providerId="ADAL" clId="{805581E5-34CF-490E-B54C-B9753E5E178B}"/>
    <pc:docChg chg="undo custSel modSld">
      <pc:chgData name="Alan S. Daws" userId="af6d872a-dc12-46ce-8c85-8992017582a3" providerId="ADAL" clId="{805581E5-34CF-490E-B54C-B9753E5E178B}" dt="2020-10-06T12:02:17.980" v="422" actId="6549"/>
      <pc:docMkLst>
        <pc:docMk/>
      </pc:docMkLst>
      <pc:sldChg chg="modSp mod">
        <pc:chgData name="Alan S. Daws" userId="af6d872a-dc12-46ce-8c85-8992017582a3" providerId="ADAL" clId="{805581E5-34CF-490E-B54C-B9753E5E178B}" dt="2020-10-06T11:56:07.549" v="1" actId="20577"/>
        <pc:sldMkLst>
          <pc:docMk/>
          <pc:sldMk cId="0" sldId="286"/>
        </pc:sldMkLst>
        <pc:spChg chg="mod">
          <ac:chgData name="Alan S. Daws" userId="af6d872a-dc12-46ce-8c85-8992017582a3" providerId="ADAL" clId="{805581E5-34CF-490E-B54C-B9753E5E178B}" dt="2020-10-06T11:56:07.549" v="1" actId="20577"/>
          <ac:spMkLst>
            <pc:docMk/>
            <pc:sldMk cId="0" sldId="286"/>
            <ac:spMk id="3074" creationId="{B78542FF-60D6-4CB2-983C-819DA8E6A35B}"/>
          </ac:spMkLst>
        </pc:spChg>
      </pc:sldChg>
      <pc:sldChg chg="modSp mod">
        <pc:chgData name="Alan S. Daws" userId="af6d872a-dc12-46ce-8c85-8992017582a3" providerId="ADAL" clId="{805581E5-34CF-490E-B54C-B9753E5E178B}" dt="2020-10-06T11:57:36.057" v="22" actId="20577"/>
        <pc:sldMkLst>
          <pc:docMk/>
          <pc:sldMk cId="0" sldId="391"/>
        </pc:sldMkLst>
        <pc:spChg chg="mod">
          <ac:chgData name="Alan S. Daws" userId="af6d872a-dc12-46ce-8c85-8992017582a3" providerId="ADAL" clId="{805581E5-34CF-490E-B54C-B9753E5E178B}" dt="2020-10-06T11:57:36.057" v="22" actId="20577"/>
          <ac:spMkLst>
            <pc:docMk/>
            <pc:sldMk cId="0" sldId="391"/>
            <ac:spMk id="14339" creationId="{868FB6EA-8776-445F-91AF-E1774E79337D}"/>
          </ac:spMkLst>
        </pc:spChg>
      </pc:sldChg>
      <pc:sldChg chg="modSp mod">
        <pc:chgData name="Alan S. Daws" userId="af6d872a-dc12-46ce-8c85-8992017582a3" providerId="ADAL" clId="{805581E5-34CF-490E-B54C-B9753E5E178B}" dt="2020-10-06T12:02:17.980" v="422" actId="6549"/>
        <pc:sldMkLst>
          <pc:docMk/>
          <pc:sldMk cId="0" sldId="495"/>
        </pc:sldMkLst>
        <pc:spChg chg="mod">
          <ac:chgData name="Alan S. Daws" userId="af6d872a-dc12-46ce-8c85-8992017582a3" providerId="ADAL" clId="{805581E5-34CF-490E-B54C-B9753E5E178B}" dt="2020-10-06T12:02:17.980" v="422" actId="6549"/>
          <ac:spMkLst>
            <pc:docMk/>
            <pc:sldMk cId="0" sldId="495"/>
            <ac:spMk id="96258" creationId="{79B3A465-E8E7-44AA-A350-B67E2CCAE63D}"/>
          </ac:spMkLst>
        </pc:spChg>
      </pc:sldChg>
      <pc:sldChg chg="modSp mod">
        <pc:chgData name="Alan S. Daws" userId="af6d872a-dc12-46ce-8c85-8992017582a3" providerId="ADAL" clId="{805581E5-34CF-490E-B54C-B9753E5E178B}" dt="2020-10-06T12:01:12.736" v="379" actId="6549"/>
        <pc:sldMkLst>
          <pc:docMk/>
          <pc:sldMk cId="0" sldId="497"/>
        </pc:sldMkLst>
        <pc:spChg chg="mod">
          <ac:chgData name="Alan S. Daws" userId="af6d872a-dc12-46ce-8c85-8992017582a3" providerId="ADAL" clId="{805581E5-34CF-490E-B54C-B9753E5E178B}" dt="2020-10-06T12:01:12.736" v="379" actId="6549"/>
          <ac:spMkLst>
            <pc:docMk/>
            <pc:sldMk cId="0" sldId="497"/>
            <ac:spMk id="101379" creationId="{6CB523FA-11E5-4A8D-B67C-F423D12CDF53}"/>
          </ac:spMkLst>
        </pc:spChg>
      </pc:sldChg>
      <pc:sldChg chg="modSp mod">
        <pc:chgData name="Alan S. Daws" userId="af6d872a-dc12-46ce-8c85-8992017582a3" providerId="ADAL" clId="{805581E5-34CF-490E-B54C-B9753E5E178B}" dt="2020-10-06T11:59:18.072" v="300" actId="20577"/>
        <pc:sldMkLst>
          <pc:docMk/>
          <pc:sldMk cId="0" sldId="515"/>
        </pc:sldMkLst>
        <pc:spChg chg="mod">
          <ac:chgData name="Alan S. Daws" userId="af6d872a-dc12-46ce-8c85-8992017582a3" providerId="ADAL" clId="{805581E5-34CF-490E-B54C-B9753E5E178B}" dt="2020-10-06T11:59:18.072" v="300" actId="20577"/>
          <ac:spMkLst>
            <pc:docMk/>
            <pc:sldMk cId="0" sldId="515"/>
            <ac:spMk id="3" creationId="{B6DD3205-9307-4099-A376-BCD6B387437B}"/>
          </ac:spMkLst>
        </pc:spChg>
        <pc:spChg chg="mod">
          <ac:chgData name="Alan S. Daws" userId="af6d872a-dc12-46ce-8c85-8992017582a3" providerId="ADAL" clId="{805581E5-34CF-490E-B54C-B9753E5E178B}" dt="2020-10-06T11:57:52.298" v="41" actId="20577"/>
          <ac:spMkLst>
            <pc:docMk/>
            <pc:sldMk cId="0" sldId="515"/>
            <ac:spMk id="67586" creationId="{DB686E78-8999-4017-AE4E-974C16BADE41}"/>
          </ac:spMkLst>
        </pc:spChg>
      </pc:sldChg>
      <pc:sldChg chg="modSp mod">
        <pc:chgData name="Alan S. Daws" userId="af6d872a-dc12-46ce-8c85-8992017582a3" providerId="ADAL" clId="{805581E5-34CF-490E-B54C-B9753E5E178B}" dt="2020-10-06T11:59:39.120" v="302" actId="6549"/>
        <pc:sldMkLst>
          <pc:docMk/>
          <pc:sldMk cId="0" sldId="521"/>
        </pc:sldMkLst>
        <pc:spChg chg="mod">
          <ac:chgData name="Alan S. Daws" userId="af6d872a-dc12-46ce-8c85-8992017582a3" providerId="ADAL" clId="{805581E5-34CF-490E-B54C-B9753E5E178B}" dt="2020-10-06T11:59:39.120" v="302" actId="6549"/>
          <ac:spMkLst>
            <pc:docMk/>
            <pc:sldMk cId="0" sldId="521"/>
            <ac:spMk id="3" creationId="{8A4ABCB4-6BE6-4934-B4A0-AFB2C4D08F02}"/>
          </ac:spMkLst>
        </pc:spChg>
      </pc:sldChg>
      <pc:sldChg chg="modSp mod">
        <pc:chgData name="Alan S. Daws" userId="af6d872a-dc12-46ce-8c85-8992017582a3" providerId="ADAL" clId="{805581E5-34CF-490E-B54C-B9753E5E178B}" dt="2020-10-06T12:01:00.528" v="378" actId="20577"/>
        <pc:sldMkLst>
          <pc:docMk/>
          <pc:sldMk cId="0" sldId="548"/>
        </pc:sldMkLst>
        <pc:spChg chg="mod">
          <ac:chgData name="Alan S. Daws" userId="af6d872a-dc12-46ce-8c85-8992017582a3" providerId="ADAL" clId="{805581E5-34CF-490E-B54C-B9753E5E178B}" dt="2020-10-06T12:00:56.908" v="373" actId="13926"/>
          <ac:spMkLst>
            <pc:docMk/>
            <pc:sldMk cId="0" sldId="548"/>
            <ac:spMk id="79875" creationId="{091876D9-994D-46D4-8A35-DE427629B732}"/>
          </ac:spMkLst>
        </pc:spChg>
        <pc:spChg chg="mod">
          <ac:chgData name="Alan S. Daws" userId="af6d872a-dc12-46ce-8c85-8992017582a3" providerId="ADAL" clId="{805581E5-34CF-490E-B54C-B9753E5E178B}" dt="2020-10-06T12:01:00.528" v="378" actId="20577"/>
          <ac:spMkLst>
            <pc:docMk/>
            <pc:sldMk cId="0" sldId="548"/>
            <ac:spMk id="93186" creationId="{007C2A25-BBCF-4DB3-BF05-02EC5E53A1F6}"/>
          </ac:spMkLst>
        </pc:spChg>
      </pc:sldChg>
      <pc:sldChg chg="modSp mod">
        <pc:chgData name="Alan S. Daws" userId="af6d872a-dc12-46ce-8c85-8992017582a3" providerId="ADAL" clId="{805581E5-34CF-490E-B54C-B9753E5E178B}" dt="2020-10-06T12:01:22.061" v="380" actId="6549"/>
        <pc:sldMkLst>
          <pc:docMk/>
          <pc:sldMk cId="0" sldId="551"/>
        </pc:sldMkLst>
        <pc:spChg chg="mod">
          <ac:chgData name="Alan S. Daws" userId="af6d872a-dc12-46ce-8c85-8992017582a3" providerId="ADAL" clId="{805581E5-34CF-490E-B54C-B9753E5E178B}" dt="2020-10-06T12:01:22.061" v="380" actId="6549"/>
          <ac:spMkLst>
            <pc:docMk/>
            <pc:sldMk cId="0" sldId="551"/>
            <ac:spMk id="3" creationId="{D5AC4CE0-DCE5-41ED-AE81-B74ED1BCF37F}"/>
          </ac:spMkLst>
        </pc:spChg>
      </pc:sldChg>
    </pc:docChg>
  </pc:docChgLst>
  <pc:docChgLst>
    <pc:chgData name="Alan S. Daws" userId="af6d872a-dc12-46ce-8c85-8992017582a3" providerId="ADAL" clId="{B6653B00-589E-4049-80C1-E1910330421D}"/>
    <pc:docChg chg="undo custSel modSld">
      <pc:chgData name="Alan S. Daws" userId="af6d872a-dc12-46ce-8c85-8992017582a3" providerId="ADAL" clId="{B6653B00-589E-4049-80C1-E1910330421D}" dt="2021-02-18T15:46:58.157" v="153" actId="6549"/>
      <pc:docMkLst>
        <pc:docMk/>
      </pc:docMkLst>
      <pc:sldChg chg="modSp mod">
        <pc:chgData name="Alan S. Daws" userId="af6d872a-dc12-46ce-8c85-8992017582a3" providerId="ADAL" clId="{B6653B00-589E-4049-80C1-E1910330421D}" dt="2021-02-18T15:43:36.072" v="1" actId="20577"/>
        <pc:sldMkLst>
          <pc:docMk/>
          <pc:sldMk cId="0" sldId="286"/>
        </pc:sldMkLst>
        <pc:spChg chg="mod">
          <ac:chgData name="Alan S. Daws" userId="af6d872a-dc12-46ce-8c85-8992017582a3" providerId="ADAL" clId="{B6653B00-589E-4049-80C1-E1910330421D}" dt="2021-02-18T15:43:36.072" v="1" actId="20577"/>
          <ac:spMkLst>
            <pc:docMk/>
            <pc:sldMk cId="0" sldId="286"/>
            <ac:spMk id="3074" creationId="{B78542FF-60D6-4CB2-983C-819DA8E6A35B}"/>
          </ac:spMkLst>
        </pc:spChg>
      </pc:sldChg>
      <pc:sldChg chg="modSp">
        <pc:chgData name="Alan S. Daws" userId="af6d872a-dc12-46ce-8c85-8992017582a3" providerId="ADAL" clId="{B6653B00-589E-4049-80C1-E1910330421D}" dt="2021-02-18T15:44:42.790" v="12" actId="20577"/>
        <pc:sldMkLst>
          <pc:docMk/>
          <pc:sldMk cId="0" sldId="412"/>
        </pc:sldMkLst>
        <pc:graphicFrameChg chg="mod">
          <ac:chgData name="Alan S. Daws" userId="af6d872a-dc12-46ce-8c85-8992017582a3" providerId="ADAL" clId="{B6653B00-589E-4049-80C1-E1910330421D}" dt="2021-02-18T15:44:42.790" v="12" actId="20577"/>
          <ac:graphicFrameMkLst>
            <pc:docMk/>
            <pc:sldMk cId="0" sldId="412"/>
            <ac:graphicFrameMk id="272388" creationId="{4CF461C1-B609-418E-BE47-5E0829772B6C}"/>
          </ac:graphicFrameMkLst>
        </pc:graphicFrameChg>
      </pc:sldChg>
      <pc:sldChg chg="modSp mod">
        <pc:chgData name="Alan S. Daws" userId="af6d872a-dc12-46ce-8c85-8992017582a3" providerId="ADAL" clId="{B6653B00-589E-4049-80C1-E1910330421D}" dt="2021-02-18T15:46:58.157" v="153" actId="6549"/>
        <pc:sldMkLst>
          <pc:docMk/>
          <pc:sldMk cId="0" sldId="495"/>
        </pc:sldMkLst>
        <pc:spChg chg="mod">
          <ac:chgData name="Alan S. Daws" userId="af6d872a-dc12-46ce-8c85-8992017582a3" providerId="ADAL" clId="{B6653B00-589E-4049-80C1-E1910330421D}" dt="2021-02-18T15:46:58.157" v="153" actId="6549"/>
          <ac:spMkLst>
            <pc:docMk/>
            <pc:sldMk cId="0" sldId="495"/>
            <ac:spMk id="96258" creationId="{79B3A465-E8E7-44AA-A350-B67E2CCAE63D}"/>
          </ac:spMkLst>
        </pc:spChg>
      </pc:sldChg>
      <pc:sldChg chg="modSp mod">
        <pc:chgData name="Alan S. Daws" userId="af6d872a-dc12-46ce-8c85-8992017582a3" providerId="ADAL" clId="{B6653B00-589E-4049-80C1-E1910330421D}" dt="2021-02-18T15:46:34.424" v="152" actId="1076"/>
        <pc:sldMkLst>
          <pc:docMk/>
          <pc:sldMk cId="0" sldId="548"/>
        </pc:sldMkLst>
        <pc:spChg chg="mod">
          <ac:chgData name="Alan S. Daws" userId="af6d872a-dc12-46ce-8c85-8992017582a3" providerId="ADAL" clId="{B6653B00-589E-4049-80C1-E1910330421D}" dt="2021-02-18T15:46:34.424" v="152" actId="1076"/>
          <ac:spMkLst>
            <pc:docMk/>
            <pc:sldMk cId="0" sldId="548"/>
            <ac:spMk id="79875" creationId="{091876D9-994D-46D4-8A35-DE427629B732}"/>
          </ac:spMkLst>
        </pc:spChg>
      </pc:sldChg>
      <pc:sldChg chg="modSp mod">
        <pc:chgData name="Alan S. Daws" userId="af6d872a-dc12-46ce-8c85-8992017582a3" providerId="ADAL" clId="{B6653B00-589E-4049-80C1-E1910330421D}" dt="2021-02-18T15:45:20.642" v="54" actId="6549"/>
        <pc:sldMkLst>
          <pc:docMk/>
          <pc:sldMk cId="0" sldId="579"/>
        </pc:sldMkLst>
        <pc:spChg chg="mod">
          <ac:chgData name="Alan S. Daws" userId="af6d872a-dc12-46ce-8c85-8992017582a3" providerId="ADAL" clId="{B6653B00-589E-4049-80C1-E1910330421D}" dt="2021-02-18T15:45:20.642" v="54" actId="6549"/>
          <ac:spMkLst>
            <pc:docMk/>
            <pc:sldMk cId="0" sldId="579"/>
            <ac:spMk id="6" creationId="{5DF59136-1A57-4F00-BBA6-BE0FB4D13C2B}"/>
          </ac:spMkLst>
        </pc:spChg>
      </pc:sldChg>
    </pc:docChg>
  </pc:docChgLst>
  <pc:docChgLst>
    <pc:chgData name="Alan S. Daws" userId="af6d872a-dc12-46ce-8c85-8992017582a3" providerId="ADAL" clId="{17BF80F3-3CE8-46B6-9971-86DEA3A98A15}"/>
    <pc:docChg chg="custSel delSld modSld">
      <pc:chgData name="Alan S. Daws" userId="af6d872a-dc12-46ce-8c85-8992017582a3" providerId="ADAL" clId="{17BF80F3-3CE8-46B6-9971-86DEA3A98A15}" dt="2022-02-04T20:47:30.166" v="4" actId="47"/>
      <pc:docMkLst>
        <pc:docMk/>
      </pc:docMkLst>
      <pc:sldChg chg="modSp mod">
        <pc:chgData name="Alan S. Daws" userId="af6d872a-dc12-46ce-8c85-8992017582a3" providerId="ADAL" clId="{17BF80F3-3CE8-46B6-9971-86DEA3A98A15}" dt="2022-02-04T20:46:40.310" v="3" actId="27636"/>
        <pc:sldMkLst>
          <pc:docMk/>
          <pc:sldMk cId="0" sldId="381"/>
        </pc:sldMkLst>
        <pc:spChg chg="mod">
          <ac:chgData name="Alan S. Daws" userId="af6d872a-dc12-46ce-8c85-8992017582a3" providerId="ADAL" clId="{17BF80F3-3CE8-46B6-9971-86DEA3A98A15}" dt="2022-02-04T20:46:40.310" v="3" actId="27636"/>
          <ac:spMkLst>
            <pc:docMk/>
            <pc:sldMk cId="0" sldId="381"/>
            <ac:spMk id="53251" creationId="{421C53A5-879B-4A1C-82F1-02F062D37791}"/>
          </ac:spMkLst>
        </pc:spChg>
      </pc:sldChg>
      <pc:sldChg chg="del">
        <pc:chgData name="Alan S. Daws" userId="af6d872a-dc12-46ce-8c85-8992017582a3" providerId="ADAL" clId="{17BF80F3-3CE8-46B6-9971-86DEA3A98A15}" dt="2022-02-04T20:47:30.166" v="4" actId="47"/>
        <pc:sldMkLst>
          <pc:docMk/>
          <pc:sldMk cId="0" sldId="530"/>
        </pc:sldMkLst>
      </pc:sldChg>
    </pc:docChg>
  </pc:docChgLst>
  <pc:docChgLst>
    <pc:chgData name="Alan S. Daws" userId="af6d872a-dc12-46ce-8c85-8992017582a3" providerId="ADAL" clId="{0F53DDF5-0B89-475C-8BF7-CB85B24B29C0}"/>
    <pc:docChg chg="undo custSel mod delSld modSld sldOrd">
      <pc:chgData name="Alan S. Daws" userId="af6d872a-dc12-46ce-8c85-8992017582a3" providerId="ADAL" clId="{0F53DDF5-0B89-475C-8BF7-CB85B24B29C0}" dt="2019-09-09T19:54:43.959" v="767" actId="1076"/>
      <pc:docMkLst>
        <pc:docMk/>
      </pc:docMkLst>
      <pc:sldChg chg="addSp delSp modSp mod setBg setClrOvrMap">
        <pc:chgData name="Alan S. Daws" userId="af6d872a-dc12-46ce-8c85-8992017582a3" providerId="ADAL" clId="{0F53DDF5-0B89-475C-8BF7-CB85B24B29C0}" dt="2019-09-09T19:54:43.959" v="767" actId="1076"/>
        <pc:sldMkLst>
          <pc:docMk/>
          <pc:sldMk cId="0" sldId="286"/>
        </pc:sldMkLst>
        <pc:spChg chg="add del">
          <ac:chgData name="Alan S. Daws" userId="af6d872a-dc12-46ce-8c85-8992017582a3" providerId="ADAL" clId="{0F53DDF5-0B89-475C-8BF7-CB85B24B29C0}" dt="2019-09-09T19:53:42.126" v="723" actId="26606"/>
          <ac:spMkLst>
            <pc:docMk/>
            <pc:sldMk cId="0" sldId="286"/>
            <ac:spMk id="79" creationId="{4FA533C5-33E3-4611-AF9F-72811D8B26A6}"/>
          </ac:spMkLst>
        </pc:spChg>
        <pc:spChg chg="add del">
          <ac:chgData name="Alan S. Daws" userId="af6d872a-dc12-46ce-8c85-8992017582a3" providerId="ADAL" clId="{0F53DDF5-0B89-475C-8BF7-CB85B24B29C0}" dt="2019-09-09T19:53:42.126" v="723" actId="26606"/>
          <ac:spMkLst>
            <pc:docMk/>
            <pc:sldMk cId="0" sldId="286"/>
            <ac:spMk id="85" creationId="{87F0FDC4-AD8C-47D9-9131-623C98ADB0AE}"/>
          </ac:spMkLst>
        </pc:spChg>
        <pc:spChg chg="add del">
          <ac:chgData name="Alan S. Daws" userId="af6d872a-dc12-46ce-8c85-8992017582a3" providerId="ADAL" clId="{0F53DDF5-0B89-475C-8BF7-CB85B24B29C0}" dt="2019-09-09T19:53:42.126" v="723" actId="26606"/>
          <ac:spMkLst>
            <pc:docMk/>
            <pc:sldMk cId="0" sldId="286"/>
            <ac:spMk id="87" creationId="{8A0B882D-4FEF-4E28-9811-11D57386D4F4}"/>
          </ac:spMkLst>
        </pc:spChg>
        <pc:spChg chg="add del">
          <ac:chgData name="Alan S. Daws" userId="af6d872a-dc12-46ce-8c85-8992017582a3" providerId="ADAL" clId="{0F53DDF5-0B89-475C-8BF7-CB85B24B29C0}" dt="2019-09-09T19:53:42.126" v="723" actId="26606"/>
          <ac:spMkLst>
            <pc:docMk/>
            <pc:sldMk cId="0" sldId="286"/>
            <ac:spMk id="89" creationId="{E8DA6D14-0849-4180-8DEF-F2F6BF123206}"/>
          </ac:spMkLst>
        </pc:spChg>
        <pc:spChg chg="add del">
          <ac:chgData name="Alan S. Daws" userId="af6d872a-dc12-46ce-8c85-8992017582a3" providerId="ADAL" clId="{0F53DDF5-0B89-475C-8BF7-CB85B24B29C0}" dt="2019-09-09T19:53:48.348" v="725" actId="26606"/>
          <ac:spMkLst>
            <pc:docMk/>
            <pc:sldMk cId="0" sldId="286"/>
            <ac:spMk id="91" creationId="{DF6FB2B2-CE21-407F-B22E-302DADC2C3D3}"/>
          </ac:spMkLst>
        </pc:spChg>
        <pc:spChg chg="add">
          <ac:chgData name="Alan S. Daws" userId="af6d872a-dc12-46ce-8c85-8992017582a3" providerId="ADAL" clId="{0F53DDF5-0B89-475C-8BF7-CB85B24B29C0}" dt="2019-09-09T19:53:48.348" v="725" actId="26606"/>
          <ac:spMkLst>
            <pc:docMk/>
            <pc:sldMk cId="0" sldId="286"/>
            <ac:spMk id="95" creationId="{87F0FDC4-AD8C-47D9-9131-623C98ADB0AE}"/>
          </ac:spMkLst>
        </pc:spChg>
        <pc:spChg chg="add">
          <ac:chgData name="Alan S. Daws" userId="af6d872a-dc12-46ce-8c85-8992017582a3" providerId="ADAL" clId="{0F53DDF5-0B89-475C-8BF7-CB85B24B29C0}" dt="2019-09-09T19:53:48.348" v="725" actId="26606"/>
          <ac:spMkLst>
            <pc:docMk/>
            <pc:sldMk cId="0" sldId="286"/>
            <ac:spMk id="97" creationId="{DE27238C-8EAF-4098-86E6-7723B7DAE601}"/>
          </ac:spMkLst>
        </pc:spChg>
        <pc:spChg chg="add">
          <ac:chgData name="Alan S. Daws" userId="af6d872a-dc12-46ce-8c85-8992017582a3" providerId="ADAL" clId="{0F53DDF5-0B89-475C-8BF7-CB85B24B29C0}" dt="2019-09-09T19:53:48.348" v="725" actId="26606"/>
          <ac:spMkLst>
            <pc:docMk/>
            <pc:sldMk cId="0" sldId="286"/>
            <ac:spMk id="99" creationId="{992F97B1-1891-4FCC-9E5F-BA97EDB48F89}"/>
          </ac:spMkLst>
        </pc:spChg>
        <pc:spChg chg="add">
          <ac:chgData name="Alan S. Daws" userId="af6d872a-dc12-46ce-8c85-8992017582a3" providerId="ADAL" clId="{0F53DDF5-0B89-475C-8BF7-CB85B24B29C0}" dt="2019-09-09T19:53:48.348" v="725" actId="26606"/>
          <ac:spMkLst>
            <pc:docMk/>
            <pc:sldMk cId="0" sldId="286"/>
            <ac:spMk id="101" creationId="{78C6C821-FEE1-4EB6-9590-C021440C77DE}"/>
          </ac:spMkLst>
        </pc:spChg>
        <pc:spChg chg="add">
          <ac:chgData name="Alan S. Daws" userId="af6d872a-dc12-46ce-8c85-8992017582a3" providerId="ADAL" clId="{0F53DDF5-0B89-475C-8BF7-CB85B24B29C0}" dt="2019-09-09T19:53:48.348" v="725" actId="26606"/>
          <ac:spMkLst>
            <pc:docMk/>
            <pc:sldMk cId="0" sldId="286"/>
            <ac:spMk id="103" creationId="{B61A74B3-E247-44D4-8C48-FAE8E2056401}"/>
          </ac:spMkLst>
        </pc:spChg>
        <pc:spChg chg="mod ord">
          <ac:chgData name="Alan S. Daws" userId="af6d872a-dc12-46ce-8c85-8992017582a3" providerId="ADAL" clId="{0F53DDF5-0B89-475C-8BF7-CB85B24B29C0}" dt="2019-09-09T19:54:43.959" v="767" actId="1076"/>
          <ac:spMkLst>
            <pc:docMk/>
            <pc:sldMk cId="0" sldId="286"/>
            <ac:spMk id="3074" creationId="{B78542FF-60D6-4CB2-983C-819DA8E6A35B}"/>
          </ac:spMkLst>
        </pc:spChg>
        <pc:spChg chg="mod">
          <ac:chgData name="Alan S. Daws" userId="af6d872a-dc12-46ce-8c85-8992017582a3" providerId="ADAL" clId="{0F53DDF5-0B89-475C-8BF7-CB85B24B29C0}" dt="2019-09-09T19:53:48.348" v="725" actId="26606"/>
          <ac:spMkLst>
            <pc:docMk/>
            <pc:sldMk cId="0" sldId="286"/>
            <ac:spMk id="7171" creationId="{62A23EB3-7BAD-4290-A652-527897291AFD}"/>
          </ac:spMkLst>
        </pc:spChg>
        <pc:spChg chg="add del">
          <ac:chgData name="Alan S. Daws" userId="af6d872a-dc12-46ce-8c85-8992017582a3" providerId="ADAL" clId="{0F53DDF5-0B89-475C-8BF7-CB85B24B29C0}" dt="2019-09-09T19:53:48.348" v="725" actId="26606"/>
          <ac:spMkLst>
            <pc:docMk/>
            <pc:sldMk cId="0" sldId="286"/>
            <ac:spMk id="7177" creationId="{4FA533C5-33E3-4611-AF9F-72811D8B26A6}"/>
          </ac:spMkLst>
        </pc:spChg>
        <pc:spChg chg="add del">
          <ac:chgData name="Alan S. Daws" userId="af6d872a-dc12-46ce-8c85-8992017582a3" providerId="ADAL" clId="{0F53DDF5-0B89-475C-8BF7-CB85B24B29C0}" dt="2019-09-09T19:53:48.348" v="725" actId="26606"/>
          <ac:spMkLst>
            <pc:docMk/>
            <pc:sldMk cId="0" sldId="286"/>
            <ac:spMk id="7180" creationId="{87F0FDC4-AD8C-47D9-9131-623C98ADB0AE}"/>
          </ac:spMkLst>
        </pc:spChg>
        <pc:spChg chg="add del">
          <ac:chgData name="Alan S. Daws" userId="af6d872a-dc12-46ce-8c85-8992017582a3" providerId="ADAL" clId="{0F53DDF5-0B89-475C-8BF7-CB85B24B29C0}" dt="2019-09-09T19:53:48.348" v="725" actId="26606"/>
          <ac:spMkLst>
            <pc:docMk/>
            <pc:sldMk cId="0" sldId="286"/>
            <ac:spMk id="7181" creationId="{C28D0172-F2E0-4763-9C35-F022664959D8}"/>
          </ac:spMkLst>
        </pc:spChg>
        <pc:spChg chg="add del">
          <ac:chgData name="Alan S. Daws" userId="af6d872a-dc12-46ce-8c85-8992017582a3" providerId="ADAL" clId="{0F53DDF5-0B89-475C-8BF7-CB85B24B29C0}" dt="2019-09-09T19:53:48.348" v="725" actId="26606"/>
          <ac:spMkLst>
            <pc:docMk/>
            <pc:sldMk cId="0" sldId="286"/>
            <ac:spMk id="7182" creationId="{9F2851FB-E841-4509-8A6D-A416376EA380}"/>
          </ac:spMkLst>
        </pc:spChg>
        <pc:spChg chg="add">
          <ac:chgData name="Alan S. Daws" userId="af6d872a-dc12-46ce-8c85-8992017582a3" providerId="ADAL" clId="{0F53DDF5-0B89-475C-8BF7-CB85B24B29C0}" dt="2019-09-09T19:53:48.348" v="725" actId="26606"/>
          <ac:spMkLst>
            <pc:docMk/>
            <pc:sldMk cId="0" sldId="286"/>
            <ac:spMk id="7186" creationId="{4FA533C5-33E3-4611-AF9F-72811D8B26A6}"/>
          </ac:spMkLst>
        </pc:spChg>
        <pc:picChg chg="add del">
          <ac:chgData name="Alan S. Daws" userId="af6d872a-dc12-46ce-8c85-8992017582a3" providerId="ADAL" clId="{0F53DDF5-0B89-475C-8BF7-CB85B24B29C0}" dt="2019-09-09T19:53:42.126" v="723" actId="26606"/>
          <ac:picMkLst>
            <pc:docMk/>
            <pc:sldMk cId="0" sldId="286"/>
            <ac:picMk id="75" creationId="{91B28F63-CF00-448F-B141-FE33C33B1891}"/>
          </ac:picMkLst>
        </pc:picChg>
        <pc:picChg chg="add del">
          <ac:chgData name="Alan S. Daws" userId="af6d872a-dc12-46ce-8c85-8992017582a3" providerId="ADAL" clId="{0F53DDF5-0B89-475C-8BF7-CB85B24B29C0}" dt="2019-09-09T19:53:42.126" v="723" actId="26606"/>
          <ac:picMkLst>
            <pc:docMk/>
            <pc:sldMk cId="0" sldId="286"/>
            <ac:picMk id="77" creationId="{2AE609E2-8522-44E4-9077-980E5BCF3E14}"/>
          </ac:picMkLst>
        </pc:picChg>
        <pc:picChg chg="add del">
          <ac:chgData name="Alan S. Daws" userId="af6d872a-dc12-46ce-8c85-8992017582a3" providerId="ADAL" clId="{0F53DDF5-0B89-475C-8BF7-CB85B24B29C0}" dt="2019-09-09T19:53:42.126" v="723" actId="26606"/>
          <ac:picMkLst>
            <pc:docMk/>
            <pc:sldMk cId="0" sldId="286"/>
            <ac:picMk id="81" creationId="{8949AD42-25FD-4C3D-9EEE-B7FEC5809988}"/>
          </ac:picMkLst>
        </pc:picChg>
        <pc:picChg chg="add del">
          <ac:chgData name="Alan S. Daws" userId="af6d872a-dc12-46ce-8c85-8992017582a3" providerId="ADAL" clId="{0F53DDF5-0B89-475C-8BF7-CB85B24B29C0}" dt="2019-09-09T19:53:42.126" v="723" actId="26606"/>
          <ac:picMkLst>
            <pc:docMk/>
            <pc:sldMk cId="0" sldId="286"/>
            <ac:picMk id="83" creationId="{6AC7D913-60B7-4603-881B-831DA5D3A940}"/>
          </ac:picMkLst>
        </pc:picChg>
        <pc:picChg chg="add">
          <ac:chgData name="Alan S. Daws" userId="af6d872a-dc12-46ce-8c85-8992017582a3" providerId="ADAL" clId="{0F53DDF5-0B89-475C-8BF7-CB85B24B29C0}" dt="2019-09-09T19:53:48.348" v="725" actId="26606"/>
          <ac:picMkLst>
            <pc:docMk/>
            <pc:sldMk cId="0" sldId="286"/>
            <ac:picMk id="92" creationId="{8949AD42-25FD-4C3D-9EEE-B7FEC5809988}"/>
          </ac:picMkLst>
        </pc:picChg>
        <pc:picChg chg="add">
          <ac:chgData name="Alan S. Daws" userId="af6d872a-dc12-46ce-8c85-8992017582a3" providerId="ADAL" clId="{0F53DDF5-0B89-475C-8BF7-CB85B24B29C0}" dt="2019-09-09T19:53:48.348" v="725" actId="26606"/>
          <ac:picMkLst>
            <pc:docMk/>
            <pc:sldMk cId="0" sldId="286"/>
            <ac:picMk id="93" creationId="{6AC7D913-60B7-4603-881B-831DA5D3A940}"/>
          </ac:picMkLst>
        </pc:picChg>
        <pc:picChg chg="add del">
          <ac:chgData name="Alan S. Daws" userId="af6d872a-dc12-46ce-8c85-8992017582a3" providerId="ADAL" clId="{0F53DDF5-0B89-475C-8BF7-CB85B24B29C0}" dt="2019-09-09T19:53:48.348" v="725" actId="26606"/>
          <ac:picMkLst>
            <pc:docMk/>
            <pc:sldMk cId="0" sldId="286"/>
            <ac:picMk id="7175" creationId="{91B28F63-CF00-448F-B141-FE33C33B1891}"/>
          </ac:picMkLst>
        </pc:picChg>
        <pc:picChg chg="add del">
          <ac:chgData name="Alan S. Daws" userId="af6d872a-dc12-46ce-8c85-8992017582a3" providerId="ADAL" clId="{0F53DDF5-0B89-475C-8BF7-CB85B24B29C0}" dt="2019-09-09T19:53:48.348" v="725" actId="26606"/>
          <ac:picMkLst>
            <pc:docMk/>
            <pc:sldMk cId="0" sldId="286"/>
            <ac:picMk id="7176" creationId="{2AE609E2-8522-44E4-9077-980E5BCF3E14}"/>
          </ac:picMkLst>
        </pc:picChg>
        <pc:picChg chg="add del">
          <ac:chgData name="Alan S. Daws" userId="af6d872a-dc12-46ce-8c85-8992017582a3" providerId="ADAL" clId="{0F53DDF5-0B89-475C-8BF7-CB85B24B29C0}" dt="2019-09-09T19:53:48.348" v="725" actId="26606"/>
          <ac:picMkLst>
            <pc:docMk/>
            <pc:sldMk cId="0" sldId="286"/>
            <ac:picMk id="7178" creationId="{8949AD42-25FD-4C3D-9EEE-B7FEC5809988}"/>
          </ac:picMkLst>
        </pc:picChg>
        <pc:picChg chg="add del">
          <ac:chgData name="Alan S. Daws" userId="af6d872a-dc12-46ce-8c85-8992017582a3" providerId="ADAL" clId="{0F53DDF5-0B89-475C-8BF7-CB85B24B29C0}" dt="2019-09-09T19:53:48.348" v="725" actId="26606"/>
          <ac:picMkLst>
            <pc:docMk/>
            <pc:sldMk cId="0" sldId="286"/>
            <ac:picMk id="7179" creationId="{6AC7D913-60B7-4603-881B-831DA5D3A940}"/>
          </ac:picMkLst>
        </pc:picChg>
        <pc:picChg chg="add">
          <ac:chgData name="Alan S. Daws" userId="af6d872a-dc12-46ce-8c85-8992017582a3" providerId="ADAL" clId="{0F53DDF5-0B89-475C-8BF7-CB85B24B29C0}" dt="2019-09-09T19:53:48.348" v="725" actId="26606"/>
          <ac:picMkLst>
            <pc:docMk/>
            <pc:sldMk cId="0" sldId="286"/>
            <ac:picMk id="7184" creationId="{91B28F63-CF00-448F-B141-FE33C33B1891}"/>
          </ac:picMkLst>
        </pc:picChg>
        <pc:picChg chg="add">
          <ac:chgData name="Alan S. Daws" userId="af6d872a-dc12-46ce-8c85-8992017582a3" providerId="ADAL" clId="{0F53DDF5-0B89-475C-8BF7-CB85B24B29C0}" dt="2019-09-09T19:53:48.348" v="725" actId="26606"/>
          <ac:picMkLst>
            <pc:docMk/>
            <pc:sldMk cId="0" sldId="286"/>
            <ac:picMk id="7185" creationId="{2AE609E2-8522-44E4-9077-980E5BCF3E14}"/>
          </ac:picMkLst>
        </pc:picChg>
      </pc:sldChg>
      <pc:sldChg chg="modSp">
        <pc:chgData name="Alan S. Daws" userId="af6d872a-dc12-46ce-8c85-8992017582a3" providerId="ADAL" clId="{0F53DDF5-0B89-475C-8BF7-CB85B24B29C0}" dt="2019-09-09T19:30:30.306" v="48" actId="20577"/>
        <pc:sldMkLst>
          <pc:docMk/>
          <pc:sldMk cId="0" sldId="359"/>
        </pc:sldMkLst>
        <pc:spChg chg="mod">
          <ac:chgData name="Alan S. Daws" userId="af6d872a-dc12-46ce-8c85-8992017582a3" providerId="ADAL" clId="{0F53DDF5-0B89-475C-8BF7-CB85B24B29C0}" dt="2019-09-09T19:30:30.306" v="48" actId="20577"/>
          <ac:spMkLst>
            <pc:docMk/>
            <pc:sldMk cId="0" sldId="359"/>
            <ac:spMk id="199682" creationId="{BBF3B115-E424-4708-9289-0FCF8D270FF2}"/>
          </ac:spMkLst>
        </pc:spChg>
      </pc:sldChg>
      <pc:sldChg chg="modSp">
        <pc:chgData name="Alan S. Daws" userId="af6d872a-dc12-46ce-8c85-8992017582a3" providerId="ADAL" clId="{0F53DDF5-0B89-475C-8BF7-CB85B24B29C0}" dt="2019-09-09T19:31:14.628" v="144" actId="6549"/>
        <pc:sldMkLst>
          <pc:docMk/>
          <pc:sldMk cId="0" sldId="395"/>
        </pc:sldMkLst>
        <pc:spChg chg="mod">
          <ac:chgData name="Alan S. Daws" userId="af6d872a-dc12-46ce-8c85-8992017582a3" providerId="ADAL" clId="{0F53DDF5-0B89-475C-8BF7-CB85B24B29C0}" dt="2019-09-09T19:31:14.628" v="144" actId="6549"/>
          <ac:spMkLst>
            <pc:docMk/>
            <pc:sldMk cId="0" sldId="395"/>
            <ac:spMk id="247811" creationId="{940CF6E1-256C-4EB3-8FF9-EE34861A4CEA}"/>
          </ac:spMkLst>
        </pc:spChg>
      </pc:sldChg>
      <pc:sldChg chg="modSp">
        <pc:chgData name="Alan S. Daws" userId="af6d872a-dc12-46ce-8c85-8992017582a3" providerId="ADAL" clId="{0F53DDF5-0B89-475C-8BF7-CB85B24B29C0}" dt="2019-09-09T19:36:02.823" v="162" actId="27636"/>
        <pc:sldMkLst>
          <pc:docMk/>
          <pc:sldMk cId="0" sldId="396"/>
        </pc:sldMkLst>
        <pc:spChg chg="mod">
          <ac:chgData name="Alan S. Daws" userId="af6d872a-dc12-46ce-8c85-8992017582a3" providerId="ADAL" clId="{0F53DDF5-0B89-475C-8BF7-CB85B24B29C0}" dt="2019-09-09T19:36:02.823" v="162" actId="27636"/>
          <ac:spMkLst>
            <pc:docMk/>
            <pc:sldMk cId="0" sldId="396"/>
            <ac:spMk id="59395" creationId="{085BCD12-1710-429F-A3F7-D7A7880DC80C}"/>
          </ac:spMkLst>
        </pc:spChg>
      </pc:sldChg>
      <pc:sldChg chg="modSp">
        <pc:chgData name="Alan S. Daws" userId="af6d872a-dc12-46ce-8c85-8992017582a3" providerId="ADAL" clId="{0F53DDF5-0B89-475C-8BF7-CB85B24B29C0}" dt="2019-09-09T19:36:37.700" v="255" actId="20577"/>
        <pc:sldMkLst>
          <pc:docMk/>
          <pc:sldMk cId="0" sldId="397"/>
        </pc:sldMkLst>
        <pc:spChg chg="mod">
          <ac:chgData name="Alan S. Daws" userId="af6d872a-dc12-46ce-8c85-8992017582a3" providerId="ADAL" clId="{0F53DDF5-0B89-475C-8BF7-CB85B24B29C0}" dt="2019-09-09T19:36:37.700" v="255" actId="20577"/>
          <ac:spMkLst>
            <pc:docMk/>
            <pc:sldMk cId="0" sldId="397"/>
            <ac:spMk id="66563" creationId="{D4719BA2-8458-42AF-8698-B9F80421FBCC}"/>
          </ac:spMkLst>
        </pc:spChg>
      </pc:sldChg>
      <pc:sldChg chg="addSp delSp modSp mod setBg">
        <pc:chgData name="Alan S. Daws" userId="af6d872a-dc12-46ce-8c85-8992017582a3" providerId="ADAL" clId="{0F53DDF5-0B89-475C-8BF7-CB85B24B29C0}" dt="2019-09-09T19:49:33.372" v="721" actId="20577"/>
        <pc:sldMkLst>
          <pc:docMk/>
          <pc:sldMk cId="0" sldId="412"/>
        </pc:sldMkLst>
        <pc:spChg chg="del mod">
          <ac:chgData name="Alan S. Daws" userId="af6d872a-dc12-46ce-8c85-8992017582a3" providerId="ADAL" clId="{0F53DDF5-0B89-475C-8BF7-CB85B24B29C0}" dt="2019-09-09T19:48:33.933" v="706" actId="26606"/>
          <ac:spMkLst>
            <pc:docMk/>
            <pc:sldMk cId="0" sldId="412"/>
            <ac:spMk id="38915" creationId="{2A40E609-C895-4BF0-8E24-64EDA65BFD9B}"/>
          </ac:spMkLst>
        </pc:spChg>
        <pc:spChg chg="mod">
          <ac:chgData name="Alan S. Daws" userId="af6d872a-dc12-46ce-8c85-8992017582a3" providerId="ADAL" clId="{0F53DDF5-0B89-475C-8BF7-CB85B24B29C0}" dt="2019-09-09T19:48:33.933" v="706" actId="26606"/>
          <ac:spMkLst>
            <pc:docMk/>
            <pc:sldMk cId="0" sldId="412"/>
            <ac:spMk id="272386" creationId="{2B2BDAC8-DC11-4125-A977-9C97F3B6F0BB}"/>
          </ac:spMkLst>
        </pc:spChg>
        <pc:graphicFrameChg chg="add mod">
          <ac:chgData name="Alan S. Daws" userId="af6d872a-dc12-46ce-8c85-8992017582a3" providerId="ADAL" clId="{0F53DDF5-0B89-475C-8BF7-CB85B24B29C0}" dt="2019-09-09T19:49:33.372" v="721" actId="20577"/>
          <ac:graphicFrameMkLst>
            <pc:docMk/>
            <pc:sldMk cId="0" sldId="412"/>
            <ac:graphicFrameMk id="272388" creationId="{4CF461C1-B609-418E-BE47-5E0829772B6C}"/>
          </ac:graphicFrameMkLst>
        </pc:graphicFrameChg>
      </pc:sldChg>
      <pc:sldChg chg="addSp modSp mod setBg setClrOvrMap delDesignElem">
        <pc:chgData name="Alan S. Daws" userId="af6d872a-dc12-46ce-8c85-8992017582a3" providerId="ADAL" clId="{0F53DDF5-0B89-475C-8BF7-CB85B24B29C0}" dt="2019-09-09T19:40:20.141" v="631" actId="26606"/>
        <pc:sldMkLst>
          <pc:docMk/>
          <pc:sldMk cId="0" sldId="426"/>
        </pc:sldMkLst>
        <pc:spChg chg="add">
          <ac:chgData name="Alan S. Daws" userId="af6d872a-dc12-46ce-8c85-8992017582a3" providerId="ADAL" clId="{0F53DDF5-0B89-475C-8BF7-CB85B24B29C0}" dt="2019-09-09T19:40:20.141" v="631" actId="26606"/>
          <ac:spMkLst>
            <pc:docMk/>
            <pc:sldMk cId="0" sldId="426"/>
            <ac:spMk id="75" creationId="{ABE6F9A3-300E-47F5-B41C-C8C5E758DE7C}"/>
          </ac:spMkLst>
        </pc:spChg>
        <pc:spChg chg="add">
          <ac:chgData name="Alan S. Daws" userId="af6d872a-dc12-46ce-8c85-8992017582a3" providerId="ADAL" clId="{0F53DDF5-0B89-475C-8BF7-CB85B24B29C0}" dt="2019-09-09T19:40:20.141" v="631" actId="26606"/>
          <ac:spMkLst>
            <pc:docMk/>
            <pc:sldMk cId="0" sldId="426"/>
            <ac:spMk id="77" creationId="{61B4701B-39FE-43B8-86AA-D6B8789C2207}"/>
          </ac:spMkLst>
        </pc:spChg>
        <pc:spChg chg="add">
          <ac:chgData name="Alan S. Daws" userId="af6d872a-dc12-46ce-8c85-8992017582a3" providerId="ADAL" clId="{0F53DDF5-0B89-475C-8BF7-CB85B24B29C0}" dt="2019-09-09T19:40:20.141" v="631" actId="26606"/>
          <ac:spMkLst>
            <pc:docMk/>
            <pc:sldMk cId="0" sldId="426"/>
            <ac:spMk id="79" creationId="{E9A7EF13-49FA-4355-971A-34B065F35022}"/>
          </ac:spMkLst>
        </pc:spChg>
        <pc:spChg chg="add">
          <ac:chgData name="Alan S. Daws" userId="af6d872a-dc12-46ce-8c85-8992017582a3" providerId="ADAL" clId="{0F53DDF5-0B89-475C-8BF7-CB85B24B29C0}" dt="2019-09-09T19:40:20.141" v="631" actId="26606"/>
          <ac:spMkLst>
            <pc:docMk/>
            <pc:sldMk cId="0" sldId="426"/>
            <ac:spMk id="81" creationId="{92CF3C3E-0F7B-4F0C-8EBD-BDD38E9C66F5}"/>
          </ac:spMkLst>
        </pc:spChg>
        <pc:spChg chg="mod">
          <ac:chgData name="Alan S. Daws" userId="af6d872a-dc12-46ce-8c85-8992017582a3" providerId="ADAL" clId="{0F53DDF5-0B89-475C-8BF7-CB85B24B29C0}" dt="2019-09-09T19:40:20.141" v="631" actId="26606"/>
          <ac:spMkLst>
            <pc:docMk/>
            <pc:sldMk cId="0" sldId="426"/>
            <ac:spMk id="10242" creationId="{C84220FB-0CD1-47F6-8A6E-2420AD732DDC}"/>
          </ac:spMkLst>
        </pc:spChg>
        <pc:graphicFrameChg chg="mod modGraphic">
          <ac:chgData name="Alan S. Daws" userId="af6d872a-dc12-46ce-8c85-8992017582a3" providerId="ADAL" clId="{0F53DDF5-0B89-475C-8BF7-CB85B24B29C0}" dt="2019-09-09T19:40:20.141" v="631" actId="26606"/>
          <ac:graphicFrameMkLst>
            <pc:docMk/>
            <pc:sldMk cId="0" sldId="426"/>
            <ac:graphicFrameMk id="13317" creationId="{2D59DC80-4BBC-4742-ACC9-ED6375905D16}"/>
          </ac:graphicFrameMkLst>
        </pc:graphicFrameChg>
      </pc:sldChg>
      <pc:sldChg chg="addSp modSp mod setBg">
        <pc:chgData name="Alan S. Daws" userId="af6d872a-dc12-46ce-8c85-8992017582a3" providerId="ADAL" clId="{0F53DDF5-0B89-475C-8BF7-CB85B24B29C0}" dt="2019-09-09T19:48:13.630" v="705" actId="26606"/>
        <pc:sldMkLst>
          <pc:docMk/>
          <pc:sldMk cId="0" sldId="444"/>
        </pc:sldMkLst>
        <pc:spChg chg="add">
          <ac:chgData name="Alan S. Daws" userId="af6d872a-dc12-46ce-8c85-8992017582a3" providerId="ADAL" clId="{0F53DDF5-0B89-475C-8BF7-CB85B24B29C0}" dt="2019-09-09T19:48:13.630" v="705" actId="26606"/>
          <ac:spMkLst>
            <pc:docMk/>
            <pc:sldMk cId="0" sldId="444"/>
            <ac:spMk id="140" creationId="{4FA533C5-33E3-4611-AF9F-72811D8B26A6}"/>
          </ac:spMkLst>
        </pc:spChg>
        <pc:spChg chg="add">
          <ac:chgData name="Alan S. Daws" userId="af6d872a-dc12-46ce-8c85-8992017582a3" providerId="ADAL" clId="{0F53DDF5-0B89-475C-8BF7-CB85B24B29C0}" dt="2019-09-09T19:48:13.630" v="705" actId="26606"/>
          <ac:spMkLst>
            <pc:docMk/>
            <pc:sldMk cId="0" sldId="444"/>
            <ac:spMk id="146" creationId="{87F0FDC4-AD8C-47D9-9131-623C98ADB0AE}"/>
          </ac:spMkLst>
        </pc:spChg>
        <pc:spChg chg="mod">
          <ac:chgData name="Alan S. Daws" userId="af6d872a-dc12-46ce-8c85-8992017582a3" providerId="ADAL" clId="{0F53DDF5-0B89-475C-8BF7-CB85B24B29C0}" dt="2019-09-09T19:48:13.630" v="705" actId="26606"/>
          <ac:spMkLst>
            <pc:docMk/>
            <pc:sldMk cId="0" sldId="444"/>
            <ac:spMk id="51202" creationId="{66A44A2A-5362-49F8-A7F1-1428219EA9BA}"/>
          </ac:spMkLst>
        </pc:spChg>
        <pc:spChg chg="mod">
          <ac:chgData name="Alan S. Daws" userId="af6d872a-dc12-46ce-8c85-8992017582a3" providerId="ADAL" clId="{0F53DDF5-0B89-475C-8BF7-CB85B24B29C0}" dt="2019-09-09T19:48:13.630" v="705" actId="26606"/>
          <ac:spMkLst>
            <pc:docMk/>
            <pc:sldMk cId="0" sldId="444"/>
            <ac:spMk id="59395" creationId="{CF025853-E691-484D-A796-0F72E250E021}"/>
          </ac:spMkLst>
        </pc:spChg>
        <pc:picChg chg="add">
          <ac:chgData name="Alan S. Daws" userId="af6d872a-dc12-46ce-8c85-8992017582a3" providerId="ADAL" clId="{0F53DDF5-0B89-475C-8BF7-CB85B24B29C0}" dt="2019-09-09T19:48:13.630" v="705" actId="26606"/>
          <ac:picMkLst>
            <pc:docMk/>
            <pc:sldMk cId="0" sldId="444"/>
            <ac:picMk id="136" creationId="{91B28F63-CF00-448F-B141-FE33C33B1891}"/>
          </ac:picMkLst>
        </pc:picChg>
        <pc:picChg chg="add">
          <ac:chgData name="Alan S. Daws" userId="af6d872a-dc12-46ce-8c85-8992017582a3" providerId="ADAL" clId="{0F53DDF5-0B89-475C-8BF7-CB85B24B29C0}" dt="2019-09-09T19:48:13.630" v="705" actId="26606"/>
          <ac:picMkLst>
            <pc:docMk/>
            <pc:sldMk cId="0" sldId="444"/>
            <ac:picMk id="138" creationId="{2AE609E2-8522-44E4-9077-980E5BCF3E14}"/>
          </ac:picMkLst>
        </pc:picChg>
        <pc:picChg chg="add">
          <ac:chgData name="Alan S. Daws" userId="af6d872a-dc12-46ce-8c85-8992017582a3" providerId="ADAL" clId="{0F53DDF5-0B89-475C-8BF7-CB85B24B29C0}" dt="2019-09-09T19:48:13.630" v="705" actId="26606"/>
          <ac:picMkLst>
            <pc:docMk/>
            <pc:sldMk cId="0" sldId="444"/>
            <ac:picMk id="142" creationId="{8949AD42-25FD-4C3D-9EEE-B7FEC5809988}"/>
          </ac:picMkLst>
        </pc:picChg>
        <pc:picChg chg="add">
          <ac:chgData name="Alan S. Daws" userId="af6d872a-dc12-46ce-8c85-8992017582a3" providerId="ADAL" clId="{0F53DDF5-0B89-475C-8BF7-CB85B24B29C0}" dt="2019-09-09T19:48:13.630" v="705" actId="26606"/>
          <ac:picMkLst>
            <pc:docMk/>
            <pc:sldMk cId="0" sldId="444"/>
            <ac:picMk id="144" creationId="{6AC7D913-60B7-4603-881B-831DA5D3A940}"/>
          </ac:picMkLst>
        </pc:picChg>
      </pc:sldChg>
      <pc:sldChg chg="addSp modSp mod setBg setClrOvrMap delDesignElem">
        <pc:chgData name="Alan S. Daws" userId="af6d872a-dc12-46ce-8c85-8992017582a3" providerId="ADAL" clId="{0F53DDF5-0B89-475C-8BF7-CB85B24B29C0}" dt="2019-09-09T19:47:08.868" v="702" actId="26606"/>
        <pc:sldMkLst>
          <pc:docMk/>
          <pc:sldMk cId="0" sldId="474"/>
        </pc:sldMkLst>
        <pc:spChg chg="add">
          <ac:chgData name="Alan S. Daws" userId="af6d872a-dc12-46ce-8c85-8992017582a3" providerId="ADAL" clId="{0F53DDF5-0B89-475C-8BF7-CB85B24B29C0}" dt="2019-09-09T19:47:08.868" v="702" actId="26606"/>
          <ac:spMkLst>
            <pc:docMk/>
            <pc:sldMk cId="0" sldId="474"/>
            <ac:spMk id="75" creationId="{B87E4204-E93C-417B-9ED0-F81552DE87E4}"/>
          </ac:spMkLst>
        </pc:spChg>
        <pc:spChg chg="add">
          <ac:chgData name="Alan S. Daws" userId="af6d872a-dc12-46ce-8c85-8992017582a3" providerId="ADAL" clId="{0F53DDF5-0B89-475C-8BF7-CB85B24B29C0}" dt="2019-09-09T19:47:08.868" v="702" actId="26606"/>
          <ac:spMkLst>
            <pc:docMk/>
            <pc:sldMk cId="0" sldId="474"/>
            <ac:spMk id="77" creationId="{068E4A00-82CC-4AD0-B631-F820AEE40F36}"/>
          </ac:spMkLst>
        </pc:spChg>
        <pc:spChg chg="add">
          <ac:chgData name="Alan S. Daws" userId="af6d872a-dc12-46ce-8c85-8992017582a3" providerId="ADAL" clId="{0F53DDF5-0B89-475C-8BF7-CB85B24B29C0}" dt="2019-09-09T19:47:08.868" v="702" actId="26606"/>
          <ac:spMkLst>
            <pc:docMk/>
            <pc:sldMk cId="0" sldId="474"/>
            <ac:spMk id="79" creationId="{463665DF-25B8-4EE2-8F85-921EF38BE2D0}"/>
          </ac:spMkLst>
        </pc:spChg>
        <pc:spChg chg="add">
          <ac:chgData name="Alan S. Daws" userId="af6d872a-dc12-46ce-8c85-8992017582a3" providerId="ADAL" clId="{0F53DDF5-0B89-475C-8BF7-CB85B24B29C0}" dt="2019-09-09T19:47:08.868" v="702" actId="26606"/>
          <ac:spMkLst>
            <pc:docMk/>
            <pc:sldMk cId="0" sldId="474"/>
            <ac:spMk id="81" creationId="{B3378DC2-950E-4B63-B833-32DE4719A85C}"/>
          </ac:spMkLst>
        </pc:spChg>
        <pc:spChg chg="mod">
          <ac:chgData name="Alan S. Daws" userId="af6d872a-dc12-46ce-8c85-8992017582a3" providerId="ADAL" clId="{0F53DDF5-0B89-475C-8BF7-CB85B24B29C0}" dt="2019-09-09T19:47:08.868" v="702" actId="26606"/>
          <ac:spMkLst>
            <pc:docMk/>
            <pc:sldMk cId="0" sldId="474"/>
            <ac:spMk id="62466" creationId="{9286D92F-3030-4A3E-BC31-84D6A27E8EA9}"/>
          </ac:spMkLst>
        </pc:spChg>
        <pc:spChg chg="mod">
          <ac:chgData name="Alan S. Daws" userId="af6d872a-dc12-46ce-8c85-8992017582a3" providerId="ADAL" clId="{0F53DDF5-0B89-475C-8BF7-CB85B24B29C0}" dt="2019-09-09T19:47:08.868" v="702" actId="26606"/>
          <ac:spMkLst>
            <pc:docMk/>
            <pc:sldMk cId="0" sldId="474"/>
            <ac:spMk id="68611" creationId="{62B5A2B1-D158-451F-B923-8468FBEC25B0}"/>
          </ac:spMkLst>
        </pc:spChg>
        <pc:picChg chg="add">
          <ac:chgData name="Alan S. Daws" userId="af6d872a-dc12-46ce-8c85-8992017582a3" providerId="ADAL" clId="{0F53DDF5-0B89-475C-8BF7-CB85B24B29C0}" dt="2019-09-09T19:47:08.868" v="702" actId="26606"/>
          <ac:picMkLst>
            <pc:docMk/>
            <pc:sldMk cId="0" sldId="474"/>
            <ac:picMk id="72" creationId="{AC007161-878A-4852-BCD2-A73A62EDE1D7}"/>
          </ac:picMkLst>
        </pc:picChg>
      </pc:sldChg>
      <pc:sldChg chg="del">
        <pc:chgData name="Alan S. Daws" userId="af6d872a-dc12-46ce-8c85-8992017582a3" providerId="ADAL" clId="{0F53DDF5-0B89-475C-8BF7-CB85B24B29C0}" dt="2019-09-09T19:45:08.822" v="695" actId="2696"/>
        <pc:sldMkLst>
          <pc:docMk/>
          <pc:sldMk cId="0" sldId="493"/>
        </pc:sldMkLst>
      </pc:sldChg>
      <pc:sldChg chg="del">
        <pc:chgData name="Alan S. Daws" userId="af6d872a-dc12-46ce-8c85-8992017582a3" providerId="ADAL" clId="{0F53DDF5-0B89-475C-8BF7-CB85B24B29C0}" dt="2019-09-09T19:45:07.821" v="694" actId="2696"/>
        <pc:sldMkLst>
          <pc:docMk/>
          <pc:sldMk cId="0" sldId="494"/>
        </pc:sldMkLst>
      </pc:sldChg>
      <pc:sldChg chg="del">
        <pc:chgData name="Alan S. Daws" userId="af6d872a-dc12-46ce-8c85-8992017582a3" providerId="ADAL" clId="{0F53DDF5-0B89-475C-8BF7-CB85B24B29C0}" dt="2019-09-09T19:40:28.787" v="633" actId="2696"/>
        <pc:sldMkLst>
          <pc:docMk/>
          <pc:sldMk cId="0" sldId="512"/>
        </pc:sldMkLst>
      </pc:sldChg>
      <pc:sldChg chg="del">
        <pc:chgData name="Alan S. Daws" userId="af6d872a-dc12-46ce-8c85-8992017582a3" providerId="ADAL" clId="{0F53DDF5-0B89-475C-8BF7-CB85B24B29C0}" dt="2019-09-09T19:42:28.543" v="668" actId="2696"/>
        <pc:sldMkLst>
          <pc:docMk/>
          <pc:sldMk cId="0" sldId="514"/>
        </pc:sldMkLst>
      </pc:sldChg>
      <pc:sldChg chg="del">
        <pc:chgData name="Alan S. Daws" userId="af6d872a-dc12-46ce-8c85-8992017582a3" providerId="ADAL" clId="{0F53DDF5-0B89-475C-8BF7-CB85B24B29C0}" dt="2019-09-09T19:42:19.926" v="666" actId="2696"/>
        <pc:sldMkLst>
          <pc:docMk/>
          <pc:sldMk cId="0" sldId="516"/>
        </pc:sldMkLst>
      </pc:sldChg>
      <pc:sldChg chg="addSp modSp del mod setBg setClrOvrMap">
        <pc:chgData name="Alan S. Daws" userId="af6d872a-dc12-46ce-8c85-8992017582a3" providerId="ADAL" clId="{0F53DDF5-0B89-475C-8BF7-CB85B24B29C0}" dt="2019-09-09T19:47:14.925" v="703" actId="2696"/>
        <pc:sldMkLst>
          <pc:docMk/>
          <pc:sldMk cId="0" sldId="522"/>
        </pc:sldMkLst>
        <pc:spChg chg="mod">
          <ac:chgData name="Alan S. Daws" userId="af6d872a-dc12-46ce-8c85-8992017582a3" providerId="ADAL" clId="{0F53DDF5-0B89-475C-8BF7-CB85B24B29C0}" dt="2019-09-09T19:46:38.725" v="699" actId="26606"/>
          <ac:spMkLst>
            <pc:docMk/>
            <pc:sldMk cId="0" sldId="522"/>
            <ac:spMk id="3" creationId="{075ED945-86B2-4B2A-BEBA-A5F74CD5AF07}"/>
          </ac:spMkLst>
        </pc:spChg>
        <pc:spChg chg="add">
          <ac:chgData name="Alan S. Daws" userId="af6d872a-dc12-46ce-8c85-8992017582a3" providerId="ADAL" clId="{0F53DDF5-0B89-475C-8BF7-CB85B24B29C0}" dt="2019-09-09T19:46:38.725" v="699" actId="26606"/>
          <ac:spMkLst>
            <pc:docMk/>
            <pc:sldMk cId="0" sldId="522"/>
            <ac:spMk id="71" creationId="{74CD14DB-BB81-479F-A1FC-1C75640E9F84}"/>
          </ac:spMkLst>
        </pc:spChg>
        <pc:spChg chg="add">
          <ac:chgData name="Alan S. Daws" userId="af6d872a-dc12-46ce-8c85-8992017582a3" providerId="ADAL" clId="{0F53DDF5-0B89-475C-8BF7-CB85B24B29C0}" dt="2019-09-09T19:46:38.725" v="699" actId="26606"/>
          <ac:spMkLst>
            <pc:docMk/>
            <pc:sldMk cId="0" sldId="522"/>
            <ac:spMk id="73" creationId="{C943A91B-7CA7-4592-A975-73B1BF8C4C74}"/>
          </ac:spMkLst>
        </pc:spChg>
        <pc:spChg chg="add">
          <ac:chgData name="Alan S. Daws" userId="af6d872a-dc12-46ce-8c85-8992017582a3" providerId="ADAL" clId="{0F53DDF5-0B89-475C-8BF7-CB85B24B29C0}" dt="2019-09-09T19:46:38.725" v="699" actId="26606"/>
          <ac:spMkLst>
            <pc:docMk/>
            <pc:sldMk cId="0" sldId="522"/>
            <ac:spMk id="75" creationId="{EC471314-E46A-414B-8D91-74880E84F187}"/>
          </ac:spMkLst>
        </pc:spChg>
        <pc:spChg chg="add">
          <ac:chgData name="Alan S. Daws" userId="af6d872a-dc12-46ce-8c85-8992017582a3" providerId="ADAL" clId="{0F53DDF5-0B89-475C-8BF7-CB85B24B29C0}" dt="2019-09-09T19:46:38.725" v="699" actId="26606"/>
          <ac:spMkLst>
            <pc:docMk/>
            <pc:sldMk cId="0" sldId="522"/>
            <ac:spMk id="77" creationId="{6A681326-1C9D-44A3-A627-3871BDAE4127}"/>
          </ac:spMkLst>
        </pc:spChg>
        <pc:spChg chg="mod">
          <ac:chgData name="Alan S. Daws" userId="af6d872a-dc12-46ce-8c85-8992017582a3" providerId="ADAL" clId="{0F53DDF5-0B89-475C-8BF7-CB85B24B29C0}" dt="2019-09-09T19:46:38.725" v="699" actId="26606"/>
          <ac:spMkLst>
            <pc:docMk/>
            <pc:sldMk cId="0" sldId="522"/>
            <ac:spMk id="73730" creationId="{48D2857D-7019-4BBE-9EAB-237886B9A0C7}"/>
          </ac:spMkLst>
        </pc:spChg>
      </pc:sldChg>
      <pc:sldChg chg="ord">
        <pc:chgData name="Alan S. Daws" userId="af6d872a-dc12-46ce-8c85-8992017582a3" providerId="ADAL" clId="{0F53DDF5-0B89-475C-8BF7-CB85B24B29C0}" dt="2019-09-09T19:47:43.888" v="704"/>
        <pc:sldMkLst>
          <pc:docMk/>
          <pc:sldMk cId="0" sldId="530"/>
        </pc:sldMkLst>
      </pc:sldChg>
      <pc:sldChg chg="modSp">
        <pc:chgData name="Alan S. Daws" userId="af6d872a-dc12-46ce-8c85-8992017582a3" providerId="ADAL" clId="{0F53DDF5-0B89-475C-8BF7-CB85B24B29C0}" dt="2019-09-09T19:39:22.311" v="628" actId="20577"/>
        <pc:sldMkLst>
          <pc:docMk/>
          <pc:sldMk cId="0" sldId="548"/>
        </pc:sldMkLst>
        <pc:spChg chg="mod">
          <ac:chgData name="Alan S. Daws" userId="af6d872a-dc12-46ce-8c85-8992017582a3" providerId="ADAL" clId="{0F53DDF5-0B89-475C-8BF7-CB85B24B29C0}" dt="2019-09-09T19:39:22.311" v="628" actId="20577"/>
          <ac:spMkLst>
            <pc:docMk/>
            <pc:sldMk cId="0" sldId="548"/>
            <ac:spMk id="79875" creationId="{091876D9-994D-46D4-8A35-DE427629B732}"/>
          </ac:spMkLst>
        </pc:spChg>
        <pc:spChg chg="mod">
          <ac:chgData name="Alan S. Daws" userId="af6d872a-dc12-46ce-8c85-8992017582a3" providerId="ADAL" clId="{0F53DDF5-0B89-475C-8BF7-CB85B24B29C0}" dt="2019-09-09T19:39:07.349" v="603" actId="20577"/>
          <ac:spMkLst>
            <pc:docMk/>
            <pc:sldMk cId="0" sldId="548"/>
            <ac:spMk id="93186" creationId="{007C2A25-BBCF-4DB3-BF05-02EC5E53A1F6}"/>
          </ac:spMkLst>
        </pc:spChg>
      </pc:sldChg>
      <pc:sldChg chg="modSp">
        <pc:chgData name="Alan S. Daws" userId="af6d872a-dc12-46ce-8c85-8992017582a3" providerId="ADAL" clId="{0F53DDF5-0B89-475C-8BF7-CB85B24B29C0}" dt="2019-09-09T19:40:54.737" v="653" actId="20577"/>
        <pc:sldMkLst>
          <pc:docMk/>
          <pc:sldMk cId="0" sldId="551"/>
        </pc:sldMkLst>
        <pc:spChg chg="mod">
          <ac:chgData name="Alan S. Daws" userId="af6d872a-dc12-46ce-8c85-8992017582a3" providerId="ADAL" clId="{0F53DDF5-0B89-475C-8BF7-CB85B24B29C0}" dt="2019-09-09T19:40:54.737" v="653" actId="20577"/>
          <ac:spMkLst>
            <pc:docMk/>
            <pc:sldMk cId="0" sldId="551"/>
            <ac:spMk id="3" creationId="{D5AC4CE0-DCE5-41ED-AE81-B74ED1BCF37F}"/>
          </ac:spMkLst>
        </pc:spChg>
      </pc:sldChg>
      <pc:sldChg chg="del">
        <pc:chgData name="Alan S. Daws" userId="af6d872a-dc12-46ce-8c85-8992017582a3" providerId="ADAL" clId="{0F53DDF5-0B89-475C-8BF7-CB85B24B29C0}" dt="2019-09-09T19:45:52.425" v="696" actId="2696"/>
        <pc:sldMkLst>
          <pc:docMk/>
          <pc:sldMk cId="0" sldId="553"/>
        </pc:sldMkLst>
      </pc:sldChg>
      <pc:sldChg chg="del">
        <pc:chgData name="Alan S. Daws" userId="af6d872a-dc12-46ce-8c85-8992017582a3" providerId="ADAL" clId="{0F53DDF5-0B89-475C-8BF7-CB85B24B29C0}" dt="2019-09-09T19:46:07.943" v="697" actId="2696"/>
        <pc:sldMkLst>
          <pc:docMk/>
          <pc:sldMk cId="0" sldId="554"/>
        </pc:sldMkLst>
      </pc:sldChg>
      <pc:sldChg chg="delSp modSp del">
        <pc:chgData name="Alan S. Daws" userId="af6d872a-dc12-46ce-8c85-8992017582a3" providerId="ADAL" clId="{0F53DDF5-0B89-475C-8BF7-CB85B24B29C0}" dt="2019-09-09T19:46:23.086" v="698" actId="2696"/>
        <pc:sldMkLst>
          <pc:docMk/>
          <pc:sldMk cId="0" sldId="555"/>
        </pc:sldMkLst>
        <pc:spChg chg="del">
          <ac:chgData name="Alan S. Daws" userId="af6d872a-dc12-46ce-8c85-8992017582a3" providerId="ADAL" clId="{0F53DDF5-0B89-475C-8BF7-CB85B24B29C0}" dt="2019-09-09T19:38:32.250" v="597" actId="478"/>
          <ac:spMkLst>
            <pc:docMk/>
            <pc:sldMk cId="0" sldId="555"/>
            <ac:spMk id="6" creationId="{2B9E3A57-40D9-4379-A598-C6B43AC90EC4}"/>
          </ac:spMkLst>
        </pc:spChg>
        <pc:spChg chg="mod">
          <ac:chgData name="Alan S. Daws" userId="af6d872a-dc12-46ce-8c85-8992017582a3" providerId="ADAL" clId="{0F53DDF5-0B89-475C-8BF7-CB85B24B29C0}" dt="2019-09-09T19:38:38.011" v="599" actId="1076"/>
          <ac:spMkLst>
            <pc:docMk/>
            <pc:sldMk cId="0" sldId="555"/>
            <ac:spMk id="65538" creationId="{23FB0C72-A257-4BBA-9AE4-0C5B305150DB}"/>
          </ac:spMkLst>
        </pc:spChg>
        <pc:picChg chg="del">
          <ac:chgData name="Alan S. Daws" userId="af6d872a-dc12-46ce-8c85-8992017582a3" providerId="ADAL" clId="{0F53DDF5-0B89-475C-8BF7-CB85B24B29C0}" dt="2019-09-09T19:37:19.190" v="257" actId="478"/>
          <ac:picMkLst>
            <pc:docMk/>
            <pc:sldMk cId="0" sldId="555"/>
            <ac:picMk id="71684" creationId="{83E83C04-D609-4973-BC13-5CD3A40E6C1E}"/>
          </ac:picMkLst>
        </pc:picChg>
        <pc:picChg chg="del">
          <ac:chgData name="Alan S. Daws" userId="af6d872a-dc12-46ce-8c85-8992017582a3" providerId="ADAL" clId="{0F53DDF5-0B89-475C-8BF7-CB85B24B29C0}" dt="2019-09-09T19:37:17.549" v="256" actId="478"/>
          <ac:picMkLst>
            <pc:docMk/>
            <pc:sldMk cId="0" sldId="555"/>
            <ac:picMk id="71685" creationId="{EAE64812-371D-45B8-A0BA-DC8C35B23A58}"/>
          </ac:picMkLst>
        </pc:picChg>
      </pc:sldChg>
      <pc:sldChg chg="addSp modSp mod setBg setClrOvrMap">
        <pc:chgData name="Alan S. Daws" userId="af6d872a-dc12-46ce-8c85-8992017582a3" providerId="ADAL" clId="{0F53DDF5-0B89-475C-8BF7-CB85B24B29C0}" dt="2019-09-09T19:44:18.338" v="692" actId="403"/>
        <pc:sldMkLst>
          <pc:docMk/>
          <pc:sldMk cId="0" sldId="557"/>
        </pc:sldMkLst>
        <pc:spChg chg="mod">
          <ac:chgData name="Alan S. Daws" userId="af6d872a-dc12-46ce-8c85-8992017582a3" providerId="ADAL" clId="{0F53DDF5-0B89-475C-8BF7-CB85B24B29C0}" dt="2019-09-09T19:43:54.274" v="680" actId="403"/>
          <ac:spMkLst>
            <pc:docMk/>
            <pc:sldMk cId="0" sldId="557"/>
            <ac:spMk id="2" creationId="{00BB2CD0-ECB3-41F2-879A-72A784E344D3}"/>
          </ac:spMkLst>
        </pc:spChg>
        <pc:spChg chg="mod">
          <ac:chgData name="Alan S. Daws" userId="af6d872a-dc12-46ce-8c85-8992017582a3" providerId="ADAL" clId="{0F53DDF5-0B89-475C-8BF7-CB85B24B29C0}" dt="2019-09-09T19:44:18.338" v="692" actId="403"/>
          <ac:spMkLst>
            <pc:docMk/>
            <pc:sldMk cId="0" sldId="557"/>
            <ac:spMk id="3" creationId="{0BA90C6B-9A78-4D72-8D10-90D6BF732A25}"/>
          </ac:spMkLst>
        </pc:spChg>
        <pc:spChg chg="add">
          <ac:chgData name="Alan S. Daws" userId="af6d872a-dc12-46ce-8c85-8992017582a3" providerId="ADAL" clId="{0F53DDF5-0B89-475C-8BF7-CB85B24B29C0}" dt="2019-09-09T19:43:49.274" v="673" actId="26606"/>
          <ac:spMkLst>
            <pc:docMk/>
            <pc:sldMk cId="0" sldId="557"/>
            <ac:spMk id="73" creationId="{B87E4204-E93C-417B-9ED0-F81552DE87E4}"/>
          </ac:spMkLst>
        </pc:spChg>
        <pc:spChg chg="add">
          <ac:chgData name="Alan S. Daws" userId="af6d872a-dc12-46ce-8c85-8992017582a3" providerId="ADAL" clId="{0F53DDF5-0B89-475C-8BF7-CB85B24B29C0}" dt="2019-09-09T19:43:49.274" v="673" actId="26606"/>
          <ac:spMkLst>
            <pc:docMk/>
            <pc:sldMk cId="0" sldId="557"/>
            <ac:spMk id="75" creationId="{068E4A00-82CC-4AD0-B631-F820AEE40F36}"/>
          </ac:spMkLst>
        </pc:spChg>
        <pc:spChg chg="add">
          <ac:chgData name="Alan S. Daws" userId="af6d872a-dc12-46ce-8c85-8992017582a3" providerId="ADAL" clId="{0F53DDF5-0B89-475C-8BF7-CB85B24B29C0}" dt="2019-09-09T19:43:49.274" v="673" actId="26606"/>
          <ac:spMkLst>
            <pc:docMk/>
            <pc:sldMk cId="0" sldId="557"/>
            <ac:spMk id="77" creationId="{463665DF-25B8-4EE2-8F85-921EF38BE2D0}"/>
          </ac:spMkLst>
        </pc:spChg>
        <pc:spChg chg="add">
          <ac:chgData name="Alan S. Daws" userId="af6d872a-dc12-46ce-8c85-8992017582a3" providerId="ADAL" clId="{0F53DDF5-0B89-475C-8BF7-CB85B24B29C0}" dt="2019-09-09T19:43:49.274" v="673" actId="26606"/>
          <ac:spMkLst>
            <pc:docMk/>
            <pc:sldMk cId="0" sldId="557"/>
            <ac:spMk id="79" creationId="{B3378DC2-950E-4B63-B833-32DE4719A85C}"/>
          </ac:spMkLst>
        </pc:spChg>
        <pc:picChg chg="mod">
          <ac:chgData name="Alan S. Daws" userId="af6d872a-dc12-46ce-8c85-8992017582a3" providerId="ADAL" clId="{0F53DDF5-0B89-475C-8BF7-CB85B24B29C0}" dt="2019-09-09T19:44:04.272" v="684" actId="1076"/>
          <ac:picMkLst>
            <pc:docMk/>
            <pc:sldMk cId="0" sldId="557"/>
            <ac:picMk id="74756" creationId="{4C4232F0-AD08-448A-96C7-1395A655ECA9}"/>
          </ac:picMkLst>
        </pc:picChg>
      </pc:sldChg>
      <pc:sldChg chg="del">
        <pc:chgData name="Alan S. Daws" userId="af6d872a-dc12-46ce-8c85-8992017582a3" providerId="ADAL" clId="{0F53DDF5-0B89-475C-8BF7-CB85B24B29C0}" dt="2019-09-09T19:40:27.265" v="632" actId="2696"/>
        <pc:sldMkLst>
          <pc:docMk/>
          <pc:sldMk cId="0" sldId="559"/>
        </pc:sldMkLst>
      </pc:sldChg>
      <pc:sldChg chg="del">
        <pc:chgData name="Alan S. Daws" userId="af6d872a-dc12-46ce-8c85-8992017582a3" providerId="ADAL" clId="{0F53DDF5-0B89-475C-8BF7-CB85B24B29C0}" dt="2019-09-09T19:44:23.433" v="693" actId="2696"/>
        <pc:sldMkLst>
          <pc:docMk/>
          <pc:sldMk cId="0" sldId="568"/>
        </pc:sldMkLst>
      </pc:sldChg>
      <pc:sldChg chg="modSp">
        <pc:chgData name="Alan S. Daws" userId="af6d872a-dc12-46ce-8c85-8992017582a3" providerId="ADAL" clId="{0F53DDF5-0B89-475C-8BF7-CB85B24B29C0}" dt="2019-09-09T19:41:06.254" v="659" actId="20577"/>
        <pc:sldMkLst>
          <pc:docMk/>
          <pc:sldMk cId="0" sldId="574"/>
        </pc:sldMkLst>
        <pc:spChg chg="mod">
          <ac:chgData name="Alan S. Daws" userId="af6d872a-dc12-46ce-8c85-8992017582a3" providerId="ADAL" clId="{0F53DDF5-0B89-475C-8BF7-CB85B24B29C0}" dt="2019-09-09T19:41:06.254" v="659" actId="20577"/>
          <ac:spMkLst>
            <pc:docMk/>
            <pc:sldMk cId="0" sldId="574"/>
            <ac:spMk id="89091" creationId="{DF4EEA82-10FF-4CAF-988C-B3A8D8981D74}"/>
          </ac:spMkLst>
        </pc:spChg>
      </pc:sldChg>
      <pc:sldChg chg="del">
        <pc:chgData name="Alan S. Daws" userId="af6d872a-dc12-46ce-8c85-8992017582a3" providerId="ADAL" clId="{0F53DDF5-0B89-475C-8BF7-CB85B24B29C0}" dt="2019-09-09T19:42:24.716" v="667" actId="2696"/>
        <pc:sldMkLst>
          <pc:docMk/>
          <pc:sldMk cId="0" sldId="576"/>
        </pc:sldMkLst>
      </pc:sldChg>
      <pc:sldChg chg="addSp delSp modSp mod setBg setClrOvrMap delDesignElem">
        <pc:chgData name="Alan S. Daws" userId="af6d872a-dc12-46ce-8c85-8992017582a3" providerId="ADAL" clId="{0F53DDF5-0B89-475C-8BF7-CB85B24B29C0}" dt="2019-09-09T19:42:09.471" v="665" actId="26606"/>
        <pc:sldMkLst>
          <pc:docMk/>
          <pc:sldMk cId="0" sldId="577"/>
        </pc:sldMkLst>
        <pc:spChg chg="add del">
          <ac:chgData name="Alan S. Daws" userId="af6d872a-dc12-46ce-8c85-8992017582a3" providerId="ADAL" clId="{0F53DDF5-0B89-475C-8BF7-CB85B24B29C0}" dt="2019-09-09T19:42:06.650" v="662" actId="26606"/>
          <ac:spMkLst>
            <pc:docMk/>
            <pc:sldMk cId="0" sldId="577"/>
            <ac:spMk id="74" creationId="{F747F1B4-B831-4277-8AB0-32767F7EB7BF}"/>
          </ac:spMkLst>
        </pc:spChg>
        <pc:spChg chg="add del">
          <ac:chgData name="Alan S. Daws" userId="af6d872a-dc12-46ce-8c85-8992017582a3" providerId="ADAL" clId="{0F53DDF5-0B89-475C-8BF7-CB85B24B29C0}" dt="2019-09-09T19:42:06.650" v="662" actId="26606"/>
          <ac:spMkLst>
            <pc:docMk/>
            <pc:sldMk cId="0" sldId="577"/>
            <ac:spMk id="76" creationId="{D80CFA21-AB7C-4BEB-9BFF-05764FBBF3C6}"/>
          </ac:spMkLst>
        </pc:spChg>
        <pc:spChg chg="add del">
          <ac:chgData name="Alan S. Daws" userId="af6d872a-dc12-46ce-8c85-8992017582a3" providerId="ADAL" clId="{0F53DDF5-0B89-475C-8BF7-CB85B24B29C0}" dt="2019-09-09T19:42:06.650" v="662" actId="26606"/>
          <ac:spMkLst>
            <pc:docMk/>
            <pc:sldMk cId="0" sldId="577"/>
            <ac:spMk id="78" creationId="{12F7E335-851A-4CAE-B09F-E657819D4600}"/>
          </ac:spMkLst>
        </pc:spChg>
        <pc:spChg chg="add del">
          <ac:chgData name="Alan S. Daws" userId="af6d872a-dc12-46ce-8c85-8992017582a3" providerId="ADAL" clId="{0F53DDF5-0B89-475C-8BF7-CB85B24B29C0}" dt="2019-09-09T19:42:06.650" v="662" actId="26606"/>
          <ac:spMkLst>
            <pc:docMk/>
            <pc:sldMk cId="0" sldId="577"/>
            <ac:spMk id="80" creationId="{10B541F0-7F6E-402E-84D8-CF96EACA5FBC}"/>
          </ac:spMkLst>
        </pc:spChg>
        <pc:spChg chg="mod">
          <ac:chgData name="Alan S. Daws" userId="af6d872a-dc12-46ce-8c85-8992017582a3" providerId="ADAL" clId="{0F53DDF5-0B89-475C-8BF7-CB85B24B29C0}" dt="2019-09-09T19:42:09.471" v="665" actId="26606"/>
          <ac:spMkLst>
            <pc:docMk/>
            <pc:sldMk cId="0" sldId="577"/>
            <ac:spMk id="57346" creationId="{BDA7CF57-B152-46B2-9C32-3771ACBFE3F8}"/>
          </ac:spMkLst>
        </pc:spChg>
        <pc:spChg chg="add del">
          <ac:chgData name="Alan S. Daws" userId="af6d872a-dc12-46ce-8c85-8992017582a3" providerId="ADAL" clId="{0F53DDF5-0B89-475C-8BF7-CB85B24B29C0}" dt="2019-09-09T19:42:09.374" v="664" actId="26606"/>
          <ac:spMkLst>
            <pc:docMk/>
            <pc:sldMk cId="0" sldId="577"/>
            <ac:spMk id="57351" creationId="{F747F1B4-B831-4277-8AB0-32767F7EB7BF}"/>
          </ac:spMkLst>
        </pc:spChg>
        <pc:spChg chg="add del">
          <ac:chgData name="Alan S. Daws" userId="af6d872a-dc12-46ce-8c85-8992017582a3" providerId="ADAL" clId="{0F53DDF5-0B89-475C-8BF7-CB85B24B29C0}" dt="2019-09-09T19:42:09.374" v="664" actId="26606"/>
          <ac:spMkLst>
            <pc:docMk/>
            <pc:sldMk cId="0" sldId="577"/>
            <ac:spMk id="57352" creationId="{D80CFA21-AB7C-4BEB-9BFF-05764FBBF3C6}"/>
          </ac:spMkLst>
        </pc:spChg>
        <pc:spChg chg="add del">
          <ac:chgData name="Alan S. Daws" userId="af6d872a-dc12-46ce-8c85-8992017582a3" providerId="ADAL" clId="{0F53DDF5-0B89-475C-8BF7-CB85B24B29C0}" dt="2019-09-09T19:42:09.374" v="664" actId="26606"/>
          <ac:spMkLst>
            <pc:docMk/>
            <pc:sldMk cId="0" sldId="577"/>
            <ac:spMk id="57353" creationId="{12F7E335-851A-4CAE-B09F-E657819D4600}"/>
          </ac:spMkLst>
        </pc:spChg>
        <pc:spChg chg="add del">
          <ac:chgData name="Alan S. Daws" userId="af6d872a-dc12-46ce-8c85-8992017582a3" providerId="ADAL" clId="{0F53DDF5-0B89-475C-8BF7-CB85B24B29C0}" dt="2019-09-09T19:42:09.374" v="664" actId="26606"/>
          <ac:spMkLst>
            <pc:docMk/>
            <pc:sldMk cId="0" sldId="577"/>
            <ac:spMk id="57354" creationId="{10B541F0-7F6E-402E-84D8-CF96EACA5FBC}"/>
          </ac:spMkLst>
        </pc:spChg>
        <pc:spChg chg="add">
          <ac:chgData name="Alan S. Daws" userId="af6d872a-dc12-46ce-8c85-8992017582a3" providerId="ADAL" clId="{0F53DDF5-0B89-475C-8BF7-CB85B24B29C0}" dt="2019-09-09T19:42:09.471" v="665" actId="26606"/>
          <ac:spMkLst>
            <pc:docMk/>
            <pc:sldMk cId="0" sldId="577"/>
            <ac:spMk id="57356" creationId="{F747F1B4-B831-4277-8AB0-32767F7EB7BF}"/>
          </ac:spMkLst>
        </pc:spChg>
        <pc:spChg chg="add">
          <ac:chgData name="Alan S. Daws" userId="af6d872a-dc12-46ce-8c85-8992017582a3" providerId="ADAL" clId="{0F53DDF5-0B89-475C-8BF7-CB85B24B29C0}" dt="2019-09-09T19:42:09.471" v="665" actId="26606"/>
          <ac:spMkLst>
            <pc:docMk/>
            <pc:sldMk cId="0" sldId="577"/>
            <ac:spMk id="57357" creationId="{D80CFA21-AB7C-4BEB-9BFF-05764FBBF3C6}"/>
          </ac:spMkLst>
        </pc:spChg>
        <pc:spChg chg="add">
          <ac:chgData name="Alan S. Daws" userId="af6d872a-dc12-46ce-8c85-8992017582a3" providerId="ADAL" clId="{0F53DDF5-0B89-475C-8BF7-CB85B24B29C0}" dt="2019-09-09T19:42:09.471" v="665" actId="26606"/>
          <ac:spMkLst>
            <pc:docMk/>
            <pc:sldMk cId="0" sldId="577"/>
            <ac:spMk id="57358" creationId="{12F7E335-851A-4CAE-B09F-E657819D4600}"/>
          </ac:spMkLst>
        </pc:spChg>
        <pc:spChg chg="add">
          <ac:chgData name="Alan S. Daws" userId="af6d872a-dc12-46ce-8c85-8992017582a3" providerId="ADAL" clId="{0F53DDF5-0B89-475C-8BF7-CB85B24B29C0}" dt="2019-09-09T19:42:09.471" v="665" actId="26606"/>
          <ac:spMkLst>
            <pc:docMk/>
            <pc:sldMk cId="0" sldId="577"/>
            <ac:spMk id="57359" creationId="{10B541F0-7F6E-402E-84D8-CF96EACA5FBC}"/>
          </ac:spMkLst>
        </pc:spChg>
        <pc:graphicFrameChg chg="mod modGraphic">
          <ac:chgData name="Alan S. Daws" userId="af6d872a-dc12-46ce-8c85-8992017582a3" providerId="ADAL" clId="{0F53DDF5-0B89-475C-8BF7-CB85B24B29C0}" dt="2019-09-09T19:42:09.471" v="665" actId="26606"/>
          <ac:graphicFrameMkLst>
            <pc:docMk/>
            <pc:sldMk cId="0" sldId="577"/>
            <ac:graphicFrameMk id="57349" creationId="{E01A0D4F-FA4A-42E2-B94E-18918202EA9D}"/>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0CDA9F-8A71-4630-AA84-A4130EA2536B}"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C23A0C5-63E8-4761-8C57-9DB8346E9B6A}">
      <dgm:prSet/>
      <dgm:spPr/>
      <dgm:t>
        <a:bodyPr/>
        <a:lstStyle/>
        <a:p>
          <a:pPr>
            <a:defRPr b="1"/>
          </a:pPr>
          <a:r>
            <a:rPr lang="en-US"/>
            <a:t>Advanced Academic Plan of Study/Pathway</a:t>
          </a:r>
        </a:p>
      </dgm:t>
    </dgm:pt>
    <dgm:pt modelId="{C6B02965-78DC-4B24-8D45-F236FBAB96CC}" type="parTrans" cxnId="{3E0DBE2C-2B4E-4075-8B23-51771B8D53C9}">
      <dgm:prSet/>
      <dgm:spPr/>
      <dgm:t>
        <a:bodyPr/>
        <a:lstStyle/>
        <a:p>
          <a:endParaRPr lang="en-US"/>
        </a:p>
      </dgm:t>
    </dgm:pt>
    <dgm:pt modelId="{85B818C7-1F0A-4D01-B5B2-7A979CA29FD9}" type="sibTrans" cxnId="{3E0DBE2C-2B4E-4075-8B23-51771B8D53C9}">
      <dgm:prSet/>
      <dgm:spPr/>
      <dgm:t>
        <a:bodyPr/>
        <a:lstStyle/>
        <a:p>
          <a:endParaRPr lang="en-US"/>
        </a:p>
      </dgm:t>
    </dgm:pt>
    <dgm:pt modelId="{63065D21-86A3-43F7-836D-EB8E512C7F2A}">
      <dgm:prSet custT="1"/>
      <dgm:spPr/>
      <dgm:t>
        <a:bodyPr/>
        <a:lstStyle/>
        <a:p>
          <a:r>
            <a:rPr lang="en-US" sz="1600" b="1" dirty="0"/>
            <a:t>Some students opt to take rigorous courses in the area of English, Mathematics, Science or Social Studies.</a:t>
          </a:r>
        </a:p>
      </dgm:t>
    </dgm:pt>
    <dgm:pt modelId="{43472DA2-A7C6-4F97-8874-3470607AD206}" type="parTrans" cxnId="{E0E8B0AE-A22E-4E19-AF47-246258F8D1A9}">
      <dgm:prSet/>
      <dgm:spPr/>
      <dgm:t>
        <a:bodyPr/>
        <a:lstStyle/>
        <a:p>
          <a:endParaRPr lang="en-US"/>
        </a:p>
      </dgm:t>
    </dgm:pt>
    <dgm:pt modelId="{651ED6F9-5C8C-4EFC-9BCD-848FF722D4EE}" type="sibTrans" cxnId="{E0E8B0AE-A22E-4E19-AF47-246258F8D1A9}">
      <dgm:prSet/>
      <dgm:spPr/>
      <dgm:t>
        <a:bodyPr/>
        <a:lstStyle/>
        <a:p>
          <a:endParaRPr lang="en-US"/>
        </a:p>
      </dgm:t>
    </dgm:pt>
    <dgm:pt modelId="{4EAC0A48-C310-4752-8A7B-306F6BB34DCF}">
      <dgm:prSet custT="1"/>
      <dgm:spPr/>
      <dgm:t>
        <a:bodyPr/>
        <a:lstStyle/>
        <a:p>
          <a:pPr>
            <a:defRPr b="1"/>
          </a:pPr>
          <a:r>
            <a:rPr lang="en-US" sz="1600" i="1" dirty="0"/>
            <a:t>Students are strongly encouraged to select courses in one focused area of interest known as a Plan of Study and to build upon the career interest inventories that they have completed with counselors.</a:t>
          </a:r>
          <a:endParaRPr lang="en-US" sz="1600" dirty="0"/>
        </a:p>
      </dgm:t>
    </dgm:pt>
    <dgm:pt modelId="{E7EAC08A-A7A6-425E-88B6-651FEBD731EE}" type="parTrans" cxnId="{E8704CB9-138D-4880-B005-EB3DC9E74168}">
      <dgm:prSet/>
      <dgm:spPr/>
      <dgm:t>
        <a:bodyPr/>
        <a:lstStyle/>
        <a:p>
          <a:endParaRPr lang="en-US"/>
        </a:p>
      </dgm:t>
    </dgm:pt>
    <dgm:pt modelId="{5AD1AF04-DA6F-473C-B4F7-F9E49DCBFF50}" type="sibTrans" cxnId="{E8704CB9-138D-4880-B005-EB3DC9E74168}">
      <dgm:prSet/>
      <dgm:spPr/>
      <dgm:t>
        <a:bodyPr/>
        <a:lstStyle/>
        <a:p>
          <a:endParaRPr lang="en-US"/>
        </a:p>
      </dgm:t>
    </dgm:pt>
    <dgm:pt modelId="{180E172E-67E5-4266-971F-A6B1CD1DA19C}" type="pres">
      <dgm:prSet presAssocID="{490CDA9F-8A71-4630-AA84-A4130EA2536B}" presName="root" presStyleCnt="0">
        <dgm:presLayoutVars>
          <dgm:dir/>
          <dgm:resizeHandles val="exact"/>
        </dgm:presLayoutVars>
      </dgm:prSet>
      <dgm:spPr/>
    </dgm:pt>
    <dgm:pt modelId="{8724F4F1-01DC-482C-8AED-245F5C80CDF2}" type="pres">
      <dgm:prSet presAssocID="{EC23A0C5-63E8-4761-8C57-9DB8346E9B6A}" presName="compNode" presStyleCnt="0"/>
      <dgm:spPr/>
    </dgm:pt>
    <dgm:pt modelId="{0ACFC5F0-9B1C-4430-BD87-CAA4D8BB5392}" type="pres">
      <dgm:prSet presAssocID="{EC23A0C5-63E8-4761-8C57-9DB8346E9B6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311F3493-C92E-4CA0-B253-E6447CDD04E7}" type="pres">
      <dgm:prSet presAssocID="{EC23A0C5-63E8-4761-8C57-9DB8346E9B6A}" presName="iconSpace" presStyleCnt="0"/>
      <dgm:spPr/>
    </dgm:pt>
    <dgm:pt modelId="{CC7BD03A-7DA6-49F8-B55C-29F9B7B318E5}" type="pres">
      <dgm:prSet presAssocID="{EC23A0C5-63E8-4761-8C57-9DB8346E9B6A}" presName="parTx" presStyleLbl="revTx" presStyleIdx="0" presStyleCnt="4">
        <dgm:presLayoutVars>
          <dgm:chMax val="0"/>
          <dgm:chPref val="0"/>
        </dgm:presLayoutVars>
      </dgm:prSet>
      <dgm:spPr/>
    </dgm:pt>
    <dgm:pt modelId="{5444C9F3-B916-4CAE-9476-F796E17C45FC}" type="pres">
      <dgm:prSet presAssocID="{EC23A0C5-63E8-4761-8C57-9DB8346E9B6A}" presName="txSpace" presStyleCnt="0"/>
      <dgm:spPr/>
    </dgm:pt>
    <dgm:pt modelId="{4D4876CC-3E1B-45D7-9D04-D4D291DC2B0B}" type="pres">
      <dgm:prSet presAssocID="{EC23A0C5-63E8-4761-8C57-9DB8346E9B6A}" presName="desTx" presStyleLbl="revTx" presStyleIdx="1" presStyleCnt="4" custScaleY="316225">
        <dgm:presLayoutVars/>
      </dgm:prSet>
      <dgm:spPr/>
    </dgm:pt>
    <dgm:pt modelId="{E4756DEA-3560-4ACF-94EB-AC2243BCDEFB}" type="pres">
      <dgm:prSet presAssocID="{85B818C7-1F0A-4D01-B5B2-7A979CA29FD9}" presName="sibTrans" presStyleCnt="0"/>
      <dgm:spPr/>
    </dgm:pt>
    <dgm:pt modelId="{19466EBB-EFB4-4715-9685-4A2D0CB999F5}" type="pres">
      <dgm:prSet presAssocID="{4EAC0A48-C310-4752-8A7B-306F6BB34DCF}" presName="compNode" presStyleCnt="0"/>
      <dgm:spPr/>
    </dgm:pt>
    <dgm:pt modelId="{58223B4D-63A8-4257-B55D-89AFA5093BED}" type="pres">
      <dgm:prSet presAssocID="{4EAC0A48-C310-4752-8A7B-306F6BB34DC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8BD974D-CF55-46C2-BE78-0C99DDD7A1FB}" type="pres">
      <dgm:prSet presAssocID="{4EAC0A48-C310-4752-8A7B-306F6BB34DCF}" presName="iconSpace" presStyleCnt="0"/>
      <dgm:spPr/>
    </dgm:pt>
    <dgm:pt modelId="{692208B2-3056-465D-83D0-0B3EDC963D1E}" type="pres">
      <dgm:prSet presAssocID="{4EAC0A48-C310-4752-8A7B-306F6BB34DCF}" presName="parTx" presStyleLbl="revTx" presStyleIdx="2" presStyleCnt="4">
        <dgm:presLayoutVars>
          <dgm:chMax val="0"/>
          <dgm:chPref val="0"/>
        </dgm:presLayoutVars>
      </dgm:prSet>
      <dgm:spPr/>
    </dgm:pt>
    <dgm:pt modelId="{9BF0E129-D35D-46C7-BDA7-555EC39A89BE}" type="pres">
      <dgm:prSet presAssocID="{4EAC0A48-C310-4752-8A7B-306F6BB34DCF}" presName="txSpace" presStyleCnt="0"/>
      <dgm:spPr/>
    </dgm:pt>
    <dgm:pt modelId="{2F604AF4-87D6-4109-B049-A69D702A41EB}" type="pres">
      <dgm:prSet presAssocID="{4EAC0A48-C310-4752-8A7B-306F6BB34DCF}" presName="desTx" presStyleLbl="revTx" presStyleIdx="3" presStyleCnt="4">
        <dgm:presLayoutVars/>
      </dgm:prSet>
      <dgm:spPr/>
    </dgm:pt>
  </dgm:ptLst>
  <dgm:cxnLst>
    <dgm:cxn modelId="{F536DE02-D5A7-41CF-B081-1E0B8B686038}" type="presOf" srcId="{EC23A0C5-63E8-4761-8C57-9DB8346E9B6A}" destId="{CC7BD03A-7DA6-49F8-B55C-29F9B7B318E5}" srcOrd="0" destOrd="0" presId="urn:microsoft.com/office/officeart/2018/5/layout/CenteredIconLabelDescriptionList"/>
    <dgm:cxn modelId="{CF309B03-4FDB-4108-8B7F-183F7EEF9298}" type="presOf" srcId="{490CDA9F-8A71-4630-AA84-A4130EA2536B}" destId="{180E172E-67E5-4266-971F-A6B1CD1DA19C}" srcOrd="0" destOrd="0" presId="urn:microsoft.com/office/officeart/2018/5/layout/CenteredIconLabelDescriptionList"/>
    <dgm:cxn modelId="{3E0DBE2C-2B4E-4075-8B23-51771B8D53C9}" srcId="{490CDA9F-8A71-4630-AA84-A4130EA2536B}" destId="{EC23A0C5-63E8-4761-8C57-9DB8346E9B6A}" srcOrd="0" destOrd="0" parTransId="{C6B02965-78DC-4B24-8D45-F236FBAB96CC}" sibTransId="{85B818C7-1F0A-4D01-B5B2-7A979CA29FD9}"/>
    <dgm:cxn modelId="{2DB2AE8E-FDA5-479E-81BA-50DED7F17E44}" type="presOf" srcId="{4EAC0A48-C310-4752-8A7B-306F6BB34DCF}" destId="{692208B2-3056-465D-83D0-0B3EDC963D1E}" srcOrd="0" destOrd="0" presId="urn:microsoft.com/office/officeart/2018/5/layout/CenteredIconLabelDescriptionList"/>
    <dgm:cxn modelId="{E0E8B0AE-A22E-4E19-AF47-246258F8D1A9}" srcId="{EC23A0C5-63E8-4761-8C57-9DB8346E9B6A}" destId="{63065D21-86A3-43F7-836D-EB8E512C7F2A}" srcOrd="0" destOrd="0" parTransId="{43472DA2-A7C6-4F97-8874-3470607AD206}" sibTransId="{651ED6F9-5C8C-4EFC-9BCD-848FF722D4EE}"/>
    <dgm:cxn modelId="{E8704CB9-138D-4880-B005-EB3DC9E74168}" srcId="{490CDA9F-8A71-4630-AA84-A4130EA2536B}" destId="{4EAC0A48-C310-4752-8A7B-306F6BB34DCF}" srcOrd="1" destOrd="0" parTransId="{E7EAC08A-A7A6-425E-88B6-651FEBD731EE}" sibTransId="{5AD1AF04-DA6F-473C-B4F7-F9E49DCBFF50}"/>
    <dgm:cxn modelId="{C90C3AFB-7AA3-4C86-8981-F4D2B57C900E}" type="presOf" srcId="{63065D21-86A3-43F7-836D-EB8E512C7F2A}" destId="{4D4876CC-3E1B-45D7-9D04-D4D291DC2B0B}" srcOrd="0" destOrd="0" presId="urn:microsoft.com/office/officeart/2018/5/layout/CenteredIconLabelDescriptionList"/>
    <dgm:cxn modelId="{0E830FF0-46C5-40DC-8E23-CA7AEA0C2DDE}" type="presParOf" srcId="{180E172E-67E5-4266-971F-A6B1CD1DA19C}" destId="{8724F4F1-01DC-482C-8AED-245F5C80CDF2}" srcOrd="0" destOrd="0" presId="urn:microsoft.com/office/officeart/2018/5/layout/CenteredIconLabelDescriptionList"/>
    <dgm:cxn modelId="{BBAC4CFF-1D1A-4814-8CF2-522EFA237592}" type="presParOf" srcId="{8724F4F1-01DC-482C-8AED-245F5C80CDF2}" destId="{0ACFC5F0-9B1C-4430-BD87-CAA4D8BB5392}" srcOrd="0" destOrd="0" presId="urn:microsoft.com/office/officeart/2018/5/layout/CenteredIconLabelDescriptionList"/>
    <dgm:cxn modelId="{DFBE5F2B-A077-486E-BF36-E86834EE8CB2}" type="presParOf" srcId="{8724F4F1-01DC-482C-8AED-245F5C80CDF2}" destId="{311F3493-C92E-4CA0-B253-E6447CDD04E7}" srcOrd="1" destOrd="0" presId="urn:microsoft.com/office/officeart/2018/5/layout/CenteredIconLabelDescriptionList"/>
    <dgm:cxn modelId="{76F6BBF4-CDEF-4220-9FDF-4F13248399D2}" type="presParOf" srcId="{8724F4F1-01DC-482C-8AED-245F5C80CDF2}" destId="{CC7BD03A-7DA6-49F8-B55C-29F9B7B318E5}" srcOrd="2" destOrd="0" presId="urn:microsoft.com/office/officeart/2018/5/layout/CenteredIconLabelDescriptionList"/>
    <dgm:cxn modelId="{0FD0E634-3999-4BDD-BAB2-7F7AFA46B0CA}" type="presParOf" srcId="{8724F4F1-01DC-482C-8AED-245F5C80CDF2}" destId="{5444C9F3-B916-4CAE-9476-F796E17C45FC}" srcOrd="3" destOrd="0" presId="urn:microsoft.com/office/officeart/2018/5/layout/CenteredIconLabelDescriptionList"/>
    <dgm:cxn modelId="{1D5AA39B-AF7A-4C89-82E6-5FDE11FB27DF}" type="presParOf" srcId="{8724F4F1-01DC-482C-8AED-245F5C80CDF2}" destId="{4D4876CC-3E1B-45D7-9D04-D4D291DC2B0B}" srcOrd="4" destOrd="0" presId="urn:microsoft.com/office/officeart/2018/5/layout/CenteredIconLabelDescriptionList"/>
    <dgm:cxn modelId="{80E9C854-3CFB-4B4C-B613-405692F8E4E2}" type="presParOf" srcId="{180E172E-67E5-4266-971F-A6B1CD1DA19C}" destId="{E4756DEA-3560-4ACF-94EB-AC2243BCDEFB}" srcOrd="1" destOrd="0" presId="urn:microsoft.com/office/officeart/2018/5/layout/CenteredIconLabelDescriptionList"/>
    <dgm:cxn modelId="{59251E19-B9FC-43B3-A6AC-1B7843D7CE8A}" type="presParOf" srcId="{180E172E-67E5-4266-971F-A6B1CD1DA19C}" destId="{19466EBB-EFB4-4715-9685-4A2D0CB999F5}" srcOrd="2" destOrd="0" presId="urn:microsoft.com/office/officeart/2018/5/layout/CenteredIconLabelDescriptionList"/>
    <dgm:cxn modelId="{6EEE8719-CD36-40D2-85FE-399B9F769950}" type="presParOf" srcId="{19466EBB-EFB4-4715-9685-4A2D0CB999F5}" destId="{58223B4D-63A8-4257-B55D-89AFA5093BED}" srcOrd="0" destOrd="0" presId="urn:microsoft.com/office/officeart/2018/5/layout/CenteredIconLabelDescriptionList"/>
    <dgm:cxn modelId="{B45813FA-8DA0-43B2-9F38-BC5E2ACC6633}" type="presParOf" srcId="{19466EBB-EFB4-4715-9685-4A2D0CB999F5}" destId="{D8BD974D-CF55-46C2-BE78-0C99DDD7A1FB}" srcOrd="1" destOrd="0" presId="urn:microsoft.com/office/officeart/2018/5/layout/CenteredIconLabelDescriptionList"/>
    <dgm:cxn modelId="{95C09BB4-F7F8-4F64-8214-51BD1AA6D31C}" type="presParOf" srcId="{19466EBB-EFB4-4715-9685-4A2D0CB999F5}" destId="{692208B2-3056-465D-83D0-0B3EDC963D1E}" srcOrd="2" destOrd="0" presId="urn:microsoft.com/office/officeart/2018/5/layout/CenteredIconLabelDescriptionList"/>
    <dgm:cxn modelId="{7F9AEAF0-BD86-4A7E-ABC7-1B4165A2ACFA}" type="presParOf" srcId="{19466EBB-EFB4-4715-9685-4A2D0CB999F5}" destId="{9BF0E129-D35D-46C7-BDA7-555EC39A89BE}" srcOrd="3" destOrd="0" presId="urn:microsoft.com/office/officeart/2018/5/layout/CenteredIconLabelDescriptionList"/>
    <dgm:cxn modelId="{D5314B97-BA9D-4C69-A493-CF115A87C6F4}" type="presParOf" srcId="{19466EBB-EFB4-4715-9685-4A2D0CB999F5}" destId="{2F604AF4-87D6-4109-B049-A69D702A41EB}" srcOrd="4" destOrd="0" presId="urn:microsoft.com/office/officeart/2018/5/layout/CenteredIconLabelDescri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B4648E-2BAB-4066-A381-C1984F0E277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C3E6551-C96B-4743-A2E4-C1A66668DA1A}">
      <dgm:prSet/>
      <dgm:spPr/>
      <dgm:t>
        <a:bodyPr/>
        <a:lstStyle/>
        <a:p>
          <a:r>
            <a:rPr lang="en-US" b="1" dirty="0"/>
            <a:t>CTAE Career Clusters and their Pathways are part of a state supported curriculum that encourages and supports students and families in their educational and career planning through long-term goals, knowledge, experience and resources.  </a:t>
          </a:r>
        </a:p>
      </dgm:t>
    </dgm:pt>
    <dgm:pt modelId="{0803F4F2-8CEC-427D-9733-3250E80FFAF3}" type="parTrans" cxnId="{FCCB9B18-4310-472F-844E-C9093CFD1F9A}">
      <dgm:prSet/>
      <dgm:spPr/>
      <dgm:t>
        <a:bodyPr/>
        <a:lstStyle/>
        <a:p>
          <a:endParaRPr lang="en-US"/>
        </a:p>
      </dgm:t>
    </dgm:pt>
    <dgm:pt modelId="{E7514FDC-89FC-4EDB-81B0-F77946984234}" type="sibTrans" cxnId="{FCCB9B18-4310-472F-844E-C9093CFD1F9A}">
      <dgm:prSet/>
      <dgm:spPr/>
      <dgm:t>
        <a:bodyPr/>
        <a:lstStyle/>
        <a:p>
          <a:endParaRPr lang="en-US"/>
        </a:p>
      </dgm:t>
    </dgm:pt>
    <dgm:pt modelId="{92B746E5-A3B7-4326-B0CD-5632EA6429C2}">
      <dgm:prSet/>
      <dgm:spPr/>
      <dgm:t>
        <a:bodyPr/>
        <a:lstStyle/>
        <a:p>
          <a:r>
            <a:rPr lang="en-US" b="1" dirty="0"/>
            <a:t>Class of 2027 students will graduate under the IHF6 rule and will be under the 17 Career Clusters for their Pathway courses. </a:t>
          </a:r>
        </a:p>
      </dgm:t>
    </dgm:pt>
    <dgm:pt modelId="{7051E490-F8E4-4652-A234-C9E7DC0BEFBB}" type="parTrans" cxnId="{BBB50ABD-926F-409A-AFA5-9B0354D89640}">
      <dgm:prSet/>
      <dgm:spPr/>
      <dgm:t>
        <a:bodyPr/>
        <a:lstStyle/>
        <a:p>
          <a:endParaRPr lang="en-US"/>
        </a:p>
      </dgm:t>
    </dgm:pt>
    <dgm:pt modelId="{7D685FAB-6EDA-453E-9EB2-792A054B09F3}" type="sibTrans" cxnId="{BBB50ABD-926F-409A-AFA5-9B0354D89640}">
      <dgm:prSet/>
      <dgm:spPr/>
      <dgm:t>
        <a:bodyPr/>
        <a:lstStyle/>
        <a:p>
          <a:endParaRPr lang="en-US"/>
        </a:p>
      </dgm:t>
    </dgm:pt>
    <dgm:pt modelId="{D26EEEF7-5689-4E06-90F4-F81251C9237E}">
      <dgm:prSet/>
      <dgm:spPr/>
      <dgm:t>
        <a:bodyPr/>
        <a:lstStyle/>
        <a:p>
          <a:r>
            <a:rPr lang="en-US" b="1" dirty="0"/>
            <a:t>The Career Planner provides complete information about each Pathway offered in our school district.</a:t>
          </a:r>
        </a:p>
      </dgm:t>
    </dgm:pt>
    <dgm:pt modelId="{EAEC82EA-D07A-4041-A111-3B5B4EF8246A}" type="parTrans" cxnId="{8E92CB2D-77B5-4119-A390-2F590BBD8988}">
      <dgm:prSet/>
      <dgm:spPr/>
      <dgm:t>
        <a:bodyPr/>
        <a:lstStyle/>
        <a:p>
          <a:endParaRPr lang="en-US"/>
        </a:p>
      </dgm:t>
    </dgm:pt>
    <dgm:pt modelId="{B6F99946-6025-43E9-A70D-DEF6F7798E56}" type="sibTrans" cxnId="{8E92CB2D-77B5-4119-A390-2F590BBD8988}">
      <dgm:prSet/>
      <dgm:spPr/>
      <dgm:t>
        <a:bodyPr/>
        <a:lstStyle/>
        <a:p>
          <a:endParaRPr lang="en-US"/>
        </a:p>
      </dgm:t>
    </dgm:pt>
    <dgm:pt modelId="{061BA4D0-9FA6-45D4-A791-BBEC1B383543}" type="pres">
      <dgm:prSet presAssocID="{47B4648E-2BAB-4066-A381-C1984F0E2776}" presName="linear" presStyleCnt="0">
        <dgm:presLayoutVars>
          <dgm:animLvl val="lvl"/>
          <dgm:resizeHandles val="exact"/>
        </dgm:presLayoutVars>
      </dgm:prSet>
      <dgm:spPr/>
    </dgm:pt>
    <dgm:pt modelId="{E347BA88-B0B3-4956-9CD4-F84CECAF08E1}" type="pres">
      <dgm:prSet presAssocID="{6C3E6551-C96B-4743-A2E4-C1A66668DA1A}" presName="parentText" presStyleLbl="node1" presStyleIdx="0" presStyleCnt="3">
        <dgm:presLayoutVars>
          <dgm:chMax val="0"/>
          <dgm:bulletEnabled val="1"/>
        </dgm:presLayoutVars>
      </dgm:prSet>
      <dgm:spPr/>
    </dgm:pt>
    <dgm:pt modelId="{D646C384-82CD-4047-A4E2-0B146ADF99D8}" type="pres">
      <dgm:prSet presAssocID="{E7514FDC-89FC-4EDB-81B0-F77946984234}" presName="spacer" presStyleCnt="0"/>
      <dgm:spPr/>
    </dgm:pt>
    <dgm:pt modelId="{FECCC793-4889-41B8-8DC4-8B08C719E88A}" type="pres">
      <dgm:prSet presAssocID="{92B746E5-A3B7-4326-B0CD-5632EA6429C2}" presName="parentText" presStyleLbl="node1" presStyleIdx="1" presStyleCnt="3">
        <dgm:presLayoutVars>
          <dgm:chMax val="0"/>
          <dgm:bulletEnabled val="1"/>
        </dgm:presLayoutVars>
      </dgm:prSet>
      <dgm:spPr/>
    </dgm:pt>
    <dgm:pt modelId="{93CD24F7-0DE0-4BA5-B5D2-E064DFBD2E53}" type="pres">
      <dgm:prSet presAssocID="{7D685FAB-6EDA-453E-9EB2-792A054B09F3}" presName="spacer" presStyleCnt="0"/>
      <dgm:spPr/>
    </dgm:pt>
    <dgm:pt modelId="{3A13765D-4E49-4905-ABD6-E5663B6B930F}" type="pres">
      <dgm:prSet presAssocID="{D26EEEF7-5689-4E06-90F4-F81251C9237E}" presName="parentText" presStyleLbl="node1" presStyleIdx="2" presStyleCnt="3">
        <dgm:presLayoutVars>
          <dgm:chMax val="0"/>
          <dgm:bulletEnabled val="1"/>
        </dgm:presLayoutVars>
      </dgm:prSet>
      <dgm:spPr/>
    </dgm:pt>
  </dgm:ptLst>
  <dgm:cxnLst>
    <dgm:cxn modelId="{FCCB9B18-4310-472F-844E-C9093CFD1F9A}" srcId="{47B4648E-2BAB-4066-A381-C1984F0E2776}" destId="{6C3E6551-C96B-4743-A2E4-C1A66668DA1A}" srcOrd="0" destOrd="0" parTransId="{0803F4F2-8CEC-427D-9733-3250E80FFAF3}" sibTransId="{E7514FDC-89FC-4EDB-81B0-F77946984234}"/>
    <dgm:cxn modelId="{8E92CB2D-77B5-4119-A390-2F590BBD8988}" srcId="{47B4648E-2BAB-4066-A381-C1984F0E2776}" destId="{D26EEEF7-5689-4E06-90F4-F81251C9237E}" srcOrd="2" destOrd="0" parTransId="{EAEC82EA-D07A-4041-A111-3B5B4EF8246A}" sibTransId="{B6F99946-6025-43E9-A70D-DEF6F7798E56}"/>
    <dgm:cxn modelId="{D1C7AA3A-0772-4706-A5AB-18C354203F2B}" type="presOf" srcId="{92B746E5-A3B7-4326-B0CD-5632EA6429C2}" destId="{FECCC793-4889-41B8-8DC4-8B08C719E88A}" srcOrd="0" destOrd="0" presId="urn:microsoft.com/office/officeart/2005/8/layout/vList2"/>
    <dgm:cxn modelId="{B2233443-96B1-422B-9F25-4550DB5A2E18}" type="presOf" srcId="{47B4648E-2BAB-4066-A381-C1984F0E2776}" destId="{061BA4D0-9FA6-45D4-A791-BBEC1B383543}" srcOrd="0" destOrd="0" presId="urn:microsoft.com/office/officeart/2005/8/layout/vList2"/>
    <dgm:cxn modelId="{7574928D-1570-45B1-B823-C684458E4986}" type="presOf" srcId="{6C3E6551-C96B-4743-A2E4-C1A66668DA1A}" destId="{E347BA88-B0B3-4956-9CD4-F84CECAF08E1}" srcOrd="0" destOrd="0" presId="urn:microsoft.com/office/officeart/2005/8/layout/vList2"/>
    <dgm:cxn modelId="{A22BCFA4-4665-4E5E-8EEE-2AC253A6C151}" type="presOf" srcId="{D26EEEF7-5689-4E06-90F4-F81251C9237E}" destId="{3A13765D-4E49-4905-ABD6-E5663B6B930F}" srcOrd="0" destOrd="0" presId="urn:microsoft.com/office/officeart/2005/8/layout/vList2"/>
    <dgm:cxn modelId="{BBB50ABD-926F-409A-AFA5-9B0354D89640}" srcId="{47B4648E-2BAB-4066-A381-C1984F0E2776}" destId="{92B746E5-A3B7-4326-B0CD-5632EA6429C2}" srcOrd="1" destOrd="0" parTransId="{7051E490-F8E4-4652-A234-C9E7DC0BEFBB}" sibTransId="{7D685FAB-6EDA-453E-9EB2-792A054B09F3}"/>
    <dgm:cxn modelId="{7E13B7C2-DE27-4E87-AF69-A2D7EA464F6B}" type="presParOf" srcId="{061BA4D0-9FA6-45D4-A791-BBEC1B383543}" destId="{E347BA88-B0B3-4956-9CD4-F84CECAF08E1}" srcOrd="0" destOrd="0" presId="urn:microsoft.com/office/officeart/2005/8/layout/vList2"/>
    <dgm:cxn modelId="{CE8DBFCE-32AB-4F68-A2A8-46979990FB94}" type="presParOf" srcId="{061BA4D0-9FA6-45D4-A791-BBEC1B383543}" destId="{D646C384-82CD-4047-A4E2-0B146ADF99D8}" srcOrd="1" destOrd="0" presId="urn:microsoft.com/office/officeart/2005/8/layout/vList2"/>
    <dgm:cxn modelId="{98AB445B-74D1-4E3E-92C8-643C13EEF348}" type="presParOf" srcId="{061BA4D0-9FA6-45D4-A791-BBEC1B383543}" destId="{FECCC793-4889-41B8-8DC4-8B08C719E88A}" srcOrd="2" destOrd="0" presId="urn:microsoft.com/office/officeart/2005/8/layout/vList2"/>
    <dgm:cxn modelId="{9BD32622-CD61-439B-A3A7-76B1BE3D620B}" type="presParOf" srcId="{061BA4D0-9FA6-45D4-A791-BBEC1B383543}" destId="{93CD24F7-0DE0-4BA5-B5D2-E064DFBD2E53}" srcOrd="3" destOrd="0" presId="urn:microsoft.com/office/officeart/2005/8/layout/vList2"/>
    <dgm:cxn modelId="{46633CAF-7124-4D7B-A320-2D070B77B34E}" type="presParOf" srcId="{061BA4D0-9FA6-45D4-A791-BBEC1B383543}" destId="{3A13765D-4E49-4905-ABD6-E5663B6B930F}"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6086B8-341A-44E3-9C60-5A76DE052BB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438EAB6-D00A-4990-BD57-777CD4B92A00}">
      <dgm:prSet/>
      <dgm:spPr/>
      <dgm:t>
        <a:bodyPr/>
        <a:lstStyle/>
        <a:p>
          <a:r>
            <a:rPr lang="en-US"/>
            <a:t>Students are promoted to the next grade level based on the Cohort Year.</a:t>
          </a:r>
        </a:p>
      </dgm:t>
    </dgm:pt>
    <dgm:pt modelId="{880963AD-C700-48FA-AA75-872A6B5964CC}" type="parTrans" cxnId="{EB42CC63-1B97-4F36-97A4-796177F58163}">
      <dgm:prSet/>
      <dgm:spPr/>
      <dgm:t>
        <a:bodyPr/>
        <a:lstStyle/>
        <a:p>
          <a:endParaRPr lang="en-US"/>
        </a:p>
      </dgm:t>
    </dgm:pt>
    <dgm:pt modelId="{2B8F9ACF-D120-4504-B939-77037A4ACB62}" type="sibTrans" cxnId="{EB42CC63-1B97-4F36-97A4-796177F58163}">
      <dgm:prSet/>
      <dgm:spPr/>
      <dgm:t>
        <a:bodyPr/>
        <a:lstStyle/>
        <a:p>
          <a:endParaRPr lang="en-US"/>
        </a:p>
      </dgm:t>
    </dgm:pt>
    <dgm:pt modelId="{E03B66C6-614D-465C-A30E-B40F609EE328}">
      <dgm:prSet/>
      <dgm:spPr/>
      <dgm:t>
        <a:bodyPr/>
        <a:lstStyle/>
        <a:p>
          <a:r>
            <a:rPr lang="en-US"/>
            <a:t>Cohort Year 1 = Grade 9</a:t>
          </a:r>
        </a:p>
      </dgm:t>
    </dgm:pt>
    <dgm:pt modelId="{32B69F4C-C4A4-494D-8A70-0BD565E831AF}" type="parTrans" cxnId="{4AC26894-B3AD-4EA8-A7DB-F30C50092E51}">
      <dgm:prSet/>
      <dgm:spPr/>
      <dgm:t>
        <a:bodyPr/>
        <a:lstStyle/>
        <a:p>
          <a:endParaRPr lang="en-US"/>
        </a:p>
      </dgm:t>
    </dgm:pt>
    <dgm:pt modelId="{FD22853E-269E-4C39-96C9-D697A300C0B5}" type="sibTrans" cxnId="{4AC26894-B3AD-4EA8-A7DB-F30C50092E51}">
      <dgm:prSet/>
      <dgm:spPr/>
      <dgm:t>
        <a:bodyPr/>
        <a:lstStyle/>
        <a:p>
          <a:endParaRPr lang="en-US"/>
        </a:p>
      </dgm:t>
    </dgm:pt>
    <dgm:pt modelId="{6EEFB9DB-C454-407E-B481-2857C7C7DB58}">
      <dgm:prSet/>
      <dgm:spPr/>
      <dgm:t>
        <a:bodyPr/>
        <a:lstStyle/>
        <a:p>
          <a:r>
            <a:rPr lang="en-US"/>
            <a:t>Cohort Year 2 = Grade 10</a:t>
          </a:r>
        </a:p>
      </dgm:t>
    </dgm:pt>
    <dgm:pt modelId="{9AA55937-77AD-48C0-9E18-D0CAA33E2E0F}" type="parTrans" cxnId="{C0DC3F44-9998-48A9-A55F-A8DCE6DA4CF8}">
      <dgm:prSet/>
      <dgm:spPr/>
      <dgm:t>
        <a:bodyPr/>
        <a:lstStyle/>
        <a:p>
          <a:endParaRPr lang="en-US"/>
        </a:p>
      </dgm:t>
    </dgm:pt>
    <dgm:pt modelId="{27DB257C-6143-4AE9-880A-D2977E8F5057}" type="sibTrans" cxnId="{C0DC3F44-9998-48A9-A55F-A8DCE6DA4CF8}">
      <dgm:prSet/>
      <dgm:spPr/>
      <dgm:t>
        <a:bodyPr/>
        <a:lstStyle/>
        <a:p>
          <a:endParaRPr lang="en-US"/>
        </a:p>
      </dgm:t>
    </dgm:pt>
    <dgm:pt modelId="{6C6DF983-57D7-4813-8285-D28B79BC930E}">
      <dgm:prSet/>
      <dgm:spPr/>
      <dgm:t>
        <a:bodyPr/>
        <a:lstStyle/>
        <a:p>
          <a:r>
            <a:rPr lang="en-US"/>
            <a:t>Cohort Year 3 = Grade 11</a:t>
          </a:r>
        </a:p>
      </dgm:t>
    </dgm:pt>
    <dgm:pt modelId="{34F16C68-DFDD-44FA-9867-95D58167864F}" type="parTrans" cxnId="{97DDD39E-AFB8-4109-8DEB-F814ECBE4852}">
      <dgm:prSet/>
      <dgm:spPr/>
      <dgm:t>
        <a:bodyPr/>
        <a:lstStyle/>
        <a:p>
          <a:endParaRPr lang="en-US"/>
        </a:p>
      </dgm:t>
    </dgm:pt>
    <dgm:pt modelId="{1634E49E-8C7F-404C-9631-9D60131614EB}" type="sibTrans" cxnId="{97DDD39E-AFB8-4109-8DEB-F814ECBE4852}">
      <dgm:prSet/>
      <dgm:spPr/>
      <dgm:t>
        <a:bodyPr/>
        <a:lstStyle/>
        <a:p>
          <a:endParaRPr lang="en-US"/>
        </a:p>
      </dgm:t>
    </dgm:pt>
    <dgm:pt modelId="{50E1C69F-55AB-4A85-A489-FBCA922286A2}">
      <dgm:prSet/>
      <dgm:spPr/>
      <dgm:t>
        <a:bodyPr/>
        <a:lstStyle/>
        <a:p>
          <a:r>
            <a:rPr lang="en-US"/>
            <a:t>Cohort Year 4 = Grade 12</a:t>
          </a:r>
        </a:p>
      </dgm:t>
    </dgm:pt>
    <dgm:pt modelId="{EBC732CC-9B6A-4660-AB4C-3DD02EF46917}" type="parTrans" cxnId="{C199267A-E152-43D8-BE8B-EE790218DABE}">
      <dgm:prSet/>
      <dgm:spPr/>
      <dgm:t>
        <a:bodyPr/>
        <a:lstStyle/>
        <a:p>
          <a:endParaRPr lang="en-US"/>
        </a:p>
      </dgm:t>
    </dgm:pt>
    <dgm:pt modelId="{FA6A2D11-6334-4CD2-B0E2-56E56FE3B9B5}" type="sibTrans" cxnId="{C199267A-E152-43D8-BE8B-EE790218DABE}">
      <dgm:prSet/>
      <dgm:spPr/>
      <dgm:t>
        <a:bodyPr/>
        <a:lstStyle/>
        <a:p>
          <a:endParaRPr lang="en-US"/>
        </a:p>
      </dgm:t>
    </dgm:pt>
    <dgm:pt modelId="{DE0103A9-8A26-40D5-B12C-50998A9F43A5}">
      <dgm:prSet/>
      <dgm:spPr/>
      <dgm:t>
        <a:bodyPr/>
        <a:lstStyle/>
        <a:p>
          <a:r>
            <a:rPr lang="en-US"/>
            <a:t>Then, students must have a minimum of credits earned. </a:t>
          </a:r>
        </a:p>
      </dgm:t>
    </dgm:pt>
    <dgm:pt modelId="{583232DF-403A-43B5-A4F4-6098CB5561D2}" type="parTrans" cxnId="{737036CE-3CF5-45BB-B7A6-CD711BA6ABC0}">
      <dgm:prSet/>
      <dgm:spPr/>
      <dgm:t>
        <a:bodyPr/>
        <a:lstStyle/>
        <a:p>
          <a:endParaRPr lang="en-US"/>
        </a:p>
      </dgm:t>
    </dgm:pt>
    <dgm:pt modelId="{DCC6EEA6-E440-42CD-95E5-D07913FCA7A0}" type="sibTrans" cxnId="{737036CE-3CF5-45BB-B7A6-CD711BA6ABC0}">
      <dgm:prSet/>
      <dgm:spPr/>
      <dgm:t>
        <a:bodyPr/>
        <a:lstStyle/>
        <a:p>
          <a:endParaRPr lang="en-US"/>
        </a:p>
      </dgm:t>
    </dgm:pt>
    <dgm:pt modelId="{DC6D1522-9D7A-4BF4-B79A-82B992718CBD}">
      <dgm:prSet/>
      <dgm:spPr/>
      <dgm:t>
        <a:bodyPr/>
        <a:lstStyle/>
        <a:p>
          <a:r>
            <a:rPr lang="en-US" b="1" u="sng" dirty="0"/>
            <a:t>5 Credits </a:t>
          </a:r>
          <a:r>
            <a:rPr lang="en-US" dirty="0"/>
            <a:t>(From 9</a:t>
          </a:r>
          <a:r>
            <a:rPr lang="en-US" baseline="30000" dirty="0"/>
            <a:t>th</a:t>
          </a:r>
          <a:r>
            <a:rPr lang="en-US" dirty="0"/>
            <a:t> to 10</a:t>
          </a:r>
          <a:r>
            <a:rPr lang="en-US" baseline="30000" dirty="0"/>
            <a:t>th</a:t>
          </a:r>
          <a:r>
            <a:rPr lang="en-US" dirty="0"/>
            <a:t> grade)</a:t>
          </a:r>
        </a:p>
      </dgm:t>
    </dgm:pt>
    <dgm:pt modelId="{8AB5B670-47EA-407F-881A-0DC020BA82CC}" type="parTrans" cxnId="{4D956952-5B93-472A-8664-4B3920BD5075}">
      <dgm:prSet/>
      <dgm:spPr/>
      <dgm:t>
        <a:bodyPr/>
        <a:lstStyle/>
        <a:p>
          <a:endParaRPr lang="en-US"/>
        </a:p>
      </dgm:t>
    </dgm:pt>
    <dgm:pt modelId="{90D6D955-7B9C-4EDE-857B-4B5F96D42BBF}" type="sibTrans" cxnId="{4D956952-5B93-472A-8664-4B3920BD5075}">
      <dgm:prSet/>
      <dgm:spPr/>
      <dgm:t>
        <a:bodyPr/>
        <a:lstStyle/>
        <a:p>
          <a:endParaRPr lang="en-US"/>
        </a:p>
      </dgm:t>
    </dgm:pt>
    <dgm:pt modelId="{03C20ACF-AB65-4C43-9860-CA191D4720C0}">
      <dgm:prSet/>
      <dgm:spPr/>
      <dgm:t>
        <a:bodyPr/>
        <a:lstStyle/>
        <a:p>
          <a:r>
            <a:rPr lang="en-US" b="1" u="sng" dirty="0"/>
            <a:t>17 credits </a:t>
          </a:r>
          <a:r>
            <a:rPr lang="en-US" dirty="0"/>
            <a:t>(From 11</a:t>
          </a:r>
          <a:r>
            <a:rPr lang="en-US" baseline="30000" dirty="0"/>
            <a:t>th</a:t>
          </a:r>
          <a:r>
            <a:rPr lang="en-US" dirty="0"/>
            <a:t> to 12</a:t>
          </a:r>
          <a:r>
            <a:rPr lang="en-US" baseline="30000" dirty="0"/>
            <a:t>th</a:t>
          </a:r>
          <a:r>
            <a:rPr lang="en-US" dirty="0"/>
            <a:t> grade)</a:t>
          </a:r>
        </a:p>
      </dgm:t>
    </dgm:pt>
    <dgm:pt modelId="{FFBE43B5-37FD-4659-AC95-BA87148AFEB8}" type="parTrans" cxnId="{B18DF542-2FD4-42C9-A53E-2FD5FAD5F76A}">
      <dgm:prSet/>
      <dgm:spPr/>
      <dgm:t>
        <a:bodyPr/>
        <a:lstStyle/>
        <a:p>
          <a:endParaRPr lang="en-US"/>
        </a:p>
      </dgm:t>
    </dgm:pt>
    <dgm:pt modelId="{C98129CD-B6D9-4529-802A-C1024134DA3F}" type="sibTrans" cxnId="{B18DF542-2FD4-42C9-A53E-2FD5FAD5F76A}">
      <dgm:prSet/>
      <dgm:spPr/>
      <dgm:t>
        <a:bodyPr/>
        <a:lstStyle/>
        <a:p>
          <a:endParaRPr lang="en-US"/>
        </a:p>
      </dgm:t>
    </dgm:pt>
    <dgm:pt modelId="{51C97320-61A3-4095-AC6A-845F92CCC7B7}">
      <dgm:prSet/>
      <dgm:spPr/>
      <dgm:t>
        <a:bodyPr/>
        <a:lstStyle/>
        <a:p>
          <a:r>
            <a:rPr lang="en-US" b="1" u="sng" dirty="0"/>
            <a:t>11 Credits </a:t>
          </a:r>
          <a:r>
            <a:rPr lang="en-US" dirty="0"/>
            <a:t>(From 10</a:t>
          </a:r>
          <a:r>
            <a:rPr lang="en-US" baseline="30000" dirty="0"/>
            <a:t>th</a:t>
          </a:r>
          <a:r>
            <a:rPr lang="en-US" dirty="0"/>
            <a:t> to 11</a:t>
          </a:r>
          <a:r>
            <a:rPr lang="en-US" baseline="30000" dirty="0"/>
            <a:t>th</a:t>
          </a:r>
          <a:r>
            <a:rPr lang="en-US" dirty="0"/>
            <a:t> grade) </a:t>
          </a:r>
        </a:p>
      </dgm:t>
    </dgm:pt>
    <dgm:pt modelId="{1AF76EA3-E5F5-423D-8146-7A8388DBE2E6}" type="parTrans" cxnId="{C0F37D80-3F38-4EE8-8D8E-2024CF0EFF09}">
      <dgm:prSet/>
      <dgm:spPr/>
      <dgm:t>
        <a:bodyPr/>
        <a:lstStyle/>
        <a:p>
          <a:endParaRPr lang="en-US"/>
        </a:p>
      </dgm:t>
    </dgm:pt>
    <dgm:pt modelId="{E988811C-20C0-4003-92E1-24700756C2D5}" type="sibTrans" cxnId="{C0F37D80-3F38-4EE8-8D8E-2024CF0EFF09}">
      <dgm:prSet/>
      <dgm:spPr/>
      <dgm:t>
        <a:bodyPr/>
        <a:lstStyle/>
        <a:p>
          <a:endParaRPr lang="en-US"/>
        </a:p>
      </dgm:t>
    </dgm:pt>
    <dgm:pt modelId="{07CC8E48-E90B-4FBD-966C-F42410A6EF10}" type="pres">
      <dgm:prSet presAssocID="{046086B8-341A-44E3-9C60-5A76DE052BBF}" presName="Name0" presStyleCnt="0">
        <dgm:presLayoutVars>
          <dgm:dir/>
          <dgm:animLvl val="lvl"/>
          <dgm:resizeHandles val="exact"/>
        </dgm:presLayoutVars>
      </dgm:prSet>
      <dgm:spPr/>
    </dgm:pt>
    <dgm:pt modelId="{60CFBD6A-D2B2-48FD-A67A-421E2FDB521C}" type="pres">
      <dgm:prSet presAssocID="{5438EAB6-D00A-4990-BD57-777CD4B92A00}" presName="composite" presStyleCnt="0"/>
      <dgm:spPr/>
    </dgm:pt>
    <dgm:pt modelId="{138511D9-D555-4558-851D-7B24AFAA048E}" type="pres">
      <dgm:prSet presAssocID="{5438EAB6-D00A-4990-BD57-777CD4B92A00}" presName="parTx" presStyleLbl="alignNode1" presStyleIdx="0" presStyleCnt="2">
        <dgm:presLayoutVars>
          <dgm:chMax val="0"/>
          <dgm:chPref val="0"/>
          <dgm:bulletEnabled val="1"/>
        </dgm:presLayoutVars>
      </dgm:prSet>
      <dgm:spPr/>
    </dgm:pt>
    <dgm:pt modelId="{BB02E70B-A96E-4146-B4DE-EC8FF7318456}" type="pres">
      <dgm:prSet presAssocID="{5438EAB6-D00A-4990-BD57-777CD4B92A00}" presName="desTx" presStyleLbl="alignAccFollowNode1" presStyleIdx="0" presStyleCnt="2">
        <dgm:presLayoutVars>
          <dgm:bulletEnabled val="1"/>
        </dgm:presLayoutVars>
      </dgm:prSet>
      <dgm:spPr/>
    </dgm:pt>
    <dgm:pt modelId="{FB5F2234-9FE9-4013-822B-1E1AF2F8AE1E}" type="pres">
      <dgm:prSet presAssocID="{2B8F9ACF-D120-4504-B939-77037A4ACB62}" presName="space" presStyleCnt="0"/>
      <dgm:spPr/>
    </dgm:pt>
    <dgm:pt modelId="{012E8EEF-C478-4798-8E20-84C2E099AA6B}" type="pres">
      <dgm:prSet presAssocID="{DE0103A9-8A26-40D5-B12C-50998A9F43A5}" presName="composite" presStyleCnt="0"/>
      <dgm:spPr/>
    </dgm:pt>
    <dgm:pt modelId="{B8E9D973-4C72-4DAB-B74C-37DFA3996028}" type="pres">
      <dgm:prSet presAssocID="{DE0103A9-8A26-40D5-B12C-50998A9F43A5}" presName="parTx" presStyleLbl="alignNode1" presStyleIdx="1" presStyleCnt="2">
        <dgm:presLayoutVars>
          <dgm:chMax val="0"/>
          <dgm:chPref val="0"/>
          <dgm:bulletEnabled val="1"/>
        </dgm:presLayoutVars>
      </dgm:prSet>
      <dgm:spPr/>
    </dgm:pt>
    <dgm:pt modelId="{5BED3CFF-C145-48C1-B008-A3581896AFD6}" type="pres">
      <dgm:prSet presAssocID="{DE0103A9-8A26-40D5-B12C-50998A9F43A5}" presName="desTx" presStyleLbl="alignAccFollowNode1" presStyleIdx="1" presStyleCnt="2">
        <dgm:presLayoutVars>
          <dgm:bulletEnabled val="1"/>
        </dgm:presLayoutVars>
      </dgm:prSet>
      <dgm:spPr/>
    </dgm:pt>
  </dgm:ptLst>
  <dgm:cxnLst>
    <dgm:cxn modelId="{1A86F217-6F50-4987-B232-2E7A25302FEC}" type="presOf" srcId="{DE0103A9-8A26-40D5-B12C-50998A9F43A5}" destId="{B8E9D973-4C72-4DAB-B74C-37DFA3996028}" srcOrd="0" destOrd="0" presId="urn:microsoft.com/office/officeart/2005/8/layout/hList1"/>
    <dgm:cxn modelId="{AF869B24-99A3-4EB9-980F-8264B7C94FB4}" type="presOf" srcId="{046086B8-341A-44E3-9C60-5A76DE052BBF}" destId="{07CC8E48-E90B-4FBD-966C-F42410A6EF10}" srcOrd="0" destOrd="0" presId="urn:microsoft.com/office/officeart/2005/8/layout/hList1"/>
    <dgm:cxn modelId="{2688543F-5E97-411B-A7BE-DA1A71F16938}" type="presOf" srcId="{50E1C69F-55AB-4A85-A489-FBCA922286A2}" destId="{BB02E70B-A96E-4146-B4DE-EC8FF7318456}" srcOrd="0" destOrd="3" presId="urn:microsoft.com/office/officeart/2005/8/layout/hList1"/>
    <dgm:cxn modelId="{B18DF542-2FD4-42C9-A53E-2FD5FAD5F76A}" srcId="{DE0103A9-8A26-40D5-B12C-50998A9F43A5}" destId="{03C20ACF-AB65-4C43-9860-CA191D4720C0}" srcOrd="2" destOrd="0" parTransId="{FFBE43B5-37FD-4659-AC95-BA87148AFEB8}" sibTransId="{C98129CD-B6D9-4529-802A-C1024134DA3F}"/>
    <dgm:cxn modelId="{EB42CC63-1B97-4F36-97A4-796177F58163}" srcId="{046086B8-341A-44E3-9C60-5A76DE052BBF}" destId="{5438EAB6-D00A-4990-BD57-777CD4B92A00}" srcOrd="0" destOrd="0" parTransId="{880963AD-C700-48FA-AA75-872A6B5964CC}" sibTransId="{2B8F9ACF-D120-4504-B939-77037A4ACB62}"/>
    <dgm:cxn modelId="{C0DC3F44-9998-48A9-A55F-A8DCE6DA4CF8}" srcId="{5438EAB6-D00A-4990-BD57-777CD4B92A00}" destId="{6EEFB9DB-C454-407E-B481-2857C7C7DB58}" srcOrd="1" destOrd="0" parTransId="{9AA55937-77AD-48C0-9E18-D0CAA33E2E0F}" sibTransId="{27DB257C-6143-4AE9-880A-D2977E8F5057}"/>
    <dgm:cxn modelId="{989D1C4B-C2CB-41BE-B56C-B41DFCA9F8AB}" type="presOf" srcId="{6EEFB9DB-C454-407E-B481-2857C7C7DB58}" destId="{BB02E70B-A96E-4146-B4DE-EC8FF7318456}" srcOrd="0" destOrd="1" presId="urn:microsoft.com/office/officeart/2005/8/layout/hList1"/>
    <dgm:cxn modelId="{7114E24E-EF44-4546-8A1C-81C78114FAF9}" type="presOf" srcId="{6C6DF983-57D7-4813-8285-D28B79BC930E}" destId="{BB02E70B-A96E-4146-B4DE-EC8FF7318456}" srcOrd="0" destOrd="2" presId="urn:microsoft.com/office/officeart/2005/8/layout/hList1"/>
    <dgm:cxn modelId="{4D956952-5B93-472A-8664-4B3920BD5075}" srcId="{DE0103A9-8A26-40D5-B12C-50998A9F43A5}" destId="{DC6D1522-9D7A-4BF4-B79A-82B992718CBD}" srcOrd="0" destOrd="0" parTransId="{8AB5B670-47EA-407F-881A-0DC020BA82CC}" sibTransId="{90D6D955-7B9C-4EDE-857B-4B5F96D42BBF}"/>
    <dgm:cxn modelId="{C199267A-E152-43D8-BE8B-EE790218DABE}" srcId="{5438EAB6-D00A-4990-BD57-777CD4B92A00}" destId="{50E1C69F-55AB-4A85-A489-FBCA922286A2}" srcOrd="3" destOrd="0" parTransId="{EBC732CC-9B6A-4660-AB4C-3DD02EF46917}" sibTransId="{FA6A2D11-6334-4CD2-B0E2-56E56FE3B9B5}"/>
    <dgm:cxn modelId="{C0F37D80-3F38-4EE8-8D8E-2024CF0EFF09}" srcId="{DE0103A9-8A26-40D5-B12C-50998A9F43A5}" destId="{51C97320-61A3-4095-AC6A-845F92CCC7B7}" srcOrd="1" destOrd="0" parTransId="{1AF76EA3-E5F5-423D-8146-7A8388DBE2E6}" sibTransId="{E988811C-20C0-4003-92E1-24700756C2D5}"/>
    <dgm:cxn modelId="{00117E8E-F0D0-44DB-8E92-AA2E112FE39D}" type="presOf" srcId="{E03B66C6-614D-465C-A30E-B40F609EE328}" destId="{BB02E70B-A96E-4146-B4DE-EC8FF7318456}" srcOrd="0" destOrd="0" presId="urn:microsoft.com/office/officeart/2005/8/layout/hList1"/>
    <dgm:cxn modelId="{4AC26894-B3AD-4EA8-A7DB-F30C50092E51}" srcId="{5438EAB6-D00A-4990-BD57-777CD4B92A00}" destId="{E03B66C6-614D-465C-A30E-B40F609EE328}" srcOrd="0" destOrd="0" parTransId="{32B69F4C-C4A4-494D-8A70-0BD565E831AF}" sibTransId="{FD22853E-269E-4C39-96C9-D697A300C0B5}"/>
    <dgm:cxn modelId="{A74A9099-38D1-4177-A397-D7D512C802E1}" type="presOf" srcId="{DC6D1522-9D7A-4BF4-B79A-82B992718CBD}" destId="{5BED3CFF-C145-48C1-B008-A3581896AFD6}" srcOrd="0" destOrd="0" presId="urn:microsoft.com/office/officeart/2005/8/layout/hList1"/>
    <dgm:cxn modelId="{97DDD39E-AFB8-4109-8DEB-F814ECBE4852}" srcId="{5438EAB6-D00A-4990-BD57-777CD4B92A00}" destId="{6C6DF983-57D7-4813-8285-D28B79BC930E}" srcOrd="2" destOrd="0" parTransId="{34F16C68-DFDD-44FA-9867-95D58167864F}" sibTransId="{1634E49E-8C7F-404C-9631-9D60131614EB}"/>
    <dgm:cxn modelId="{7B1C9F9F-EBF9-42A0-AA15-1A782C3C493F}" type="presOf" srcId="{5438EAB6-D00A-4990-BD57-777CD4B92A00}" destId="{138511D9-D555-4558-851D-7B24AFAA048E}" srcOrd="0" destOrd="0" presId="urn:microsoft.com/office/officeart/2005/8/layout/hList1"/>
    <dgm:cxn modelId="{C547BCB6-B486-48B1-88EA-682E3845FA44}" type="presOf" srcId="{51C97320-61A3-4095-AC6A-845F92CCC7B7}" destId="{5BED3CFF-C145-48C1-B008-A3581896AFD6}" srcOrd="0" destOrd="1" presId="urn:microsoft.com/office/officeart/2005/8/layout/hList1"/>
    <dgm:cxn modelId="{737036CE-3CF5-45BB-B7A6-CD711BA6ABC0}" srcId="{046086B8-341A-44E3-9C60-5A76DE052BBF}" destId="{DE0103A9-8A26-40D5-B12C-50998A9F43A5}" srcOrd="1" destOrd="0" parTransId="{583232DF-403A-43B5-A4F4-6098CB5561D2}" sibTransId="{DCC6EEA6-E440-42CD-95E5-D07913FCA7A0}"/>
    <dgm:cxn modelId="{D4B74DF9-F4B7-44FC-83B9-D637315EB3CB}" type="presOf" srcId="{03C20ACF-AB65-4C43-9860-CA191D4720C0}" destId="{5BED3CFF-C145-48C1-B008-A3581896AFD6}" srcOrd="0" destOrd="2" presId="urn:microsoft.com/office/officeart/2005/8/layout/hList1"/>
    <dgm:cxn modelId="{FE25B6D6-877B-4E25-8519-6CD5054F7CB2}" type="presParOf" srcId="{07CC8E48-E90B-4FBD-966C-F42410A6EF10}" destId="{60CFBD6A-D2B2-48FD-A67A-421E2FDB521C}" srcOrd="0" destOrd="0" presId="urn:microsoft.com/office/officeart/2005/8/layout/hList1"/>
    <dgm:cxn modelId="{29C72464-725D-42AA-88CC-D303AD56A1BC}" type="presParOf" srcId="{60CFBD6A-D2B2-48FD-A67A-421E2FDB521C}" destId="{138511D9-D555-4558-851D-7B24AFAA048E}" srcOrd="0" destOrd="0" presId="urn:microsoft.com/office/officeart/2005/8/layout/hList1"/>
    <dgm:cxn modelId="{4EB70465-4C9B-45CA-991D-18B76FBE9E0B}" type="presParOf" srcId="{60CFBD6A-D2B2-48FD-A67A-421E2FDB521C}" destId="{BB02E70B-A96E-4146-B4DE-EC8FF7318456}" srcOrd="1" destOrd="0" presId="urn:microsoft.com/office/officeart/2005/8/layout/hList1"/>
    <dgm:cxn modelId="{2F6DE3A4-EDDE-4BD6-AFF1-03A9D1F882FC}" type="presParOf" srcId="{07CC8E48-E90B-4FBD-966C-F42410A6EF10}" destId="{FB5F2234-9FE9-4013-822B-1E1AF2F8AE1E}" srcOrd="1" destOrd="0" presId="urn:microsoft.com/office/officeart/2005/8/layout/hList1"/>
    <dgm:cxn modelId="{7829043E-BC28-479F-AA68-A684FA6170B6}" type="presParOf" srcId="{07CC8E48-E90B-4FBD-966C-F42410A6EF10}" destId="{012E8EEF-C478-4798-8E20-84C2E099AA6B}" srcOrd="2" destOrd="0" presId="urn:microsoft.com/office/officeart/2005/8/layout/hList1"/>
    <dgm:cxn modelId="{A4B34536-696B-44F7-801C-B273646BEC40}" type="presParOf" srcId="{012E8EEF-C478-4798-8E20-84C2E099AA6B}" destId="{B8E9D973-4C72-4DAB-B74C-37DFA3996028}" srcOrd="0" destOrd="0" presId="urn:microsoft.com/office/officeart/2005/8/layout/hList1"/>
    <dgm:cxn modelId="{D264CA32-76B5-4BD1-B9BE-3B036B0A0D09}" type="presParOf" srcId="{012E8EEF-C478-4798-8E20-84C2E099AA6B}" destId="{5BED3CFF-C145-48C1-B008-A3581896AFD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3A606A-A733-450C-9626-E4CB18BD757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74A4728-61A9-4A61-97A4-592BCC48AB97}">
      <dgm:prSet/>
      <dgm:spPr/>
      <dgm:t>
        <a:bodyPr/>
        <a:lstStyle/>
        <a:p>
          <a:r>
            <a:rPr lang="en-US" baseline="0" dirty="0"/>
            <a:t>-  Located on the PCSD Website</a:t>
          </a:r>
        </a:p>
        <a:p>
          <a:r>
            <a:rPr lang="en-US" baseline="0" dirty="0"/>
            <a:t>-  Gives course descriptions &amp; provides in-depth information about High School. </a:t>
          </a:r>
          <a:endParaRPr lang="en-US" dirty="0"/>
        </a:p>
      </dgm:t>
    </dgm:pt>
    <dgm:pt modelId="{10BA1EBE-9219-4C82-9B0E-88BE643EEEE8}" type="parTrans" cxnId="{40DCBA69-2049-4B84-A4EF-26690FD9119C}">
      <dgm:prSet/>
      <dgm:spPr/>
      <dgm:t>
        <a:bodyPr/>
        <a:lstStyle/>
        <a:p>
          <a:endParaRPr lang="en-US"/>
        </a:p>
      </dgm:t>
    </dgm:pt>
    <dgm:pt modelId="{0CFAF83E-160A-4391-BB00-F5C2F5F6CBD1}" type="sibTrans" cxnId="{40DCBA69-2049-4B84-A4EF-26690FD9119C}">
      <dgm:prSet/>
      <dgm:spPr/>
      <dgm:t>
        <a:bodyPr/>
        <a:lstStyle/>
        <a:p>
          <a:endParaRPr lang="en-US"/>
        </a:p>
      </dgm:t>
    </dgm:pt>
    <dgm:pt modelId="{85F0DC43-BD58-4BA6-A431-8A1E5C2738B8}" type="pres">
      <dgm:prSet presAssocID="{383A606A-A733-450C-9626-E4CB18BD757C}" presName="vert0" presStyleCnt="0">
        <dgm:presLayoutVars>
          <dgm:dir/>
          <dgm:animOne val="branch"/>
          <dgm:animLvl val="lvl"/>
        </dgm:presLayoutVars>
      </dgm:prSet>
      <dgm:spPr/>
    </dgm:pt>
    <dgm:pt modelId="{DBF12730-1BFF-48A6-8073-94D22AAAE0C2}" type="pres">
      <dgm:prSet presAssocID="{D74A4728-61A9-4A61-97A4-592BCC48AB97}" presName="thickLine" presStyleLbl="alignNode1" presStyleIdx="0" presStyleCnt="1"/>
      <dgm:spPr/>
    </dgm:pt>
    <dgm:pt modelId="{38E95817-675F-4A0C-945C-8E91A449E8F5}" type="pres">
      <dgm:prSet presAssocID="{D74A4728-61A9-4A61-97A4-592BCC48AB97}" presName="horz1" presStyleCnt="0"/>
      <dgm:spPr/>
    </dgm:pt>
    <dgm:pt modelId="{465FBA03-9A3A-4AAD-806B-CE4D434883C1}" type="pres">
      <dgm:prSet presAssocID="{D74A4728-61A9-4A61-97A4-592BCC48AB97}" presName="tx1" presStyleLbl="revTx" presStyleIdx="0" presStyleCnt="1"/>
      <dgm:spPr/>
    </dgm:pt>
    <dgm:pt modelId="{858237F9-7AE6-4C11-B4AE-D38ADC285403}" type="pres">
      <dgm:prSet presAssocID="{D74A4728-61A9-4A61-97A4-592BCC48AB97}" presName="vert1" presStyleCnt="0"/>
      <dgm:spPr/>
    </dgm:pt>
  </dgm:ptLst>
  <dgm:cxnLst>
    <dgm:cxn modelId="{40DCBA69-2049-4B84-A4EF-26690FD9119C}" srcId="{383A606A-A733-450C-9626-E4CB18BD757C}" destId="{D74A4728-61A9-4A61-97A4-592BCC48AB97}" srcOrd="0" destOrd="0" parTransId="{10BA1EBE-9219-4C82-9B0E-88BE643EEEE8}" sibTransId="{0CFAF83E-160A-4391-BB00-F5C2F5F6CBD1}"/>
    <dgm:cxn modelId="{182F827E-8C30-4FA8-9C6E-B97ADE6E3509}" type="presOf" srcId="{D74A4728-61A9-4A61-97A4-592BCC48AB97}" destId="{465FBA03-9A3A-4AAD-806B-CE4D434883C1}" srcOrd="0" destOrd="0" presId="urn:microsoft.com/office/officeart/2008/layout/LinedList"/>
    <dgm:cxn modelId="{53776389-9BEA-4EE5-BCB4-4F5D3084420B}" type="presOf" srcId="{383A606A-A733-450C-9626-E4CB18BD757C}" destId="{85F0DC43-BD58-4BA6-A431-8A1E5C2738B8}" srcOrd="0" destOrd="0" presId="urn:microsoft.com/office/officeart/2008/layout/LinedList"/>
    <dgm:cxn modelId="{96C4E1A4-F699-4AB1-BF58-6F31AB4440AE}" type="presParOf" srcId="{85F0DC43-BD58-4BA6-A431-8A1E5C2738B8}" destId="{DBF12730-1BFF-48A6-8073-94D22AAAE0C2}" srcOrd="0" destOrd="0" presId="urn:microsoft.com/office/officeart/2008/layout/LinedList"/>
    <dgm:cxn modelId="{1D4807E5-A0D6-4E44-B603-AC929054E9CE}" type="presParOf" srcId="{85F0DC43-BD58-4BA6-A431-8A1E5C2738B8}" destId="{38E95817-675F-4A0C-945C-8E91A449E8F5}" srcOrd="1" destOrd="0" presId="urn:microsoft.com/office/officeart/2008/layout/LinedList"/>
    <dgm:cxn modelId="{EA99519D-83C3-474B-9E14-276061C43295}" type="presParOf" srcId="{38E95817-675F-4A0C-945C-8E91A449E8F5}" destId="{465FBA03-9A3A-4AAD-806B-CE4D434883C1}" srcOrd="0" destOrd="0" presId="urn:microsoft.com/office/officeart/2008/layout/LinedList"/>
    <dgm:cxn modelId="{73CA8352-CB03-47AB-8321-0FBBB4F5D4EE}" type="presParOf" srcId="{38E95817-675F-4A0C-945C-8E91A449E8F5}" destId="{858237F9-7AE6-4C11-B4AE-D38ADC28540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50C720-A062-49D9-AFF9-72F228B36BD0}"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BAABFEE5-FAA1-4EA8-8EC4-3FFFCA77CCE0}">
      <dgm:prSet/>
      <dgm:spPr/>
      <dgm:t>
        <a:bodyPr/>
        <a:lstStyle/>
        <a:p>
          <a:r>
            <a:rPr lang="en-US" b="1" u="sng"/>
            <a:t>Requirements:</a:t>
          </a:r>
          <a:endParaRPr lang="en-US"/>
        </a:p>
      </dgm:t>
    </dgm:pt>
    <dgm:pt modelId="{909739C9-B011-4665-9995-377E49960A4C}" type="parTrans" cxnId="{47C7ADF9-B994-4EAE-89F8-1D489BEC0579}">
      <dgm:prSet/>
      <dgm:spPr/>
      <dgm:t>
        <a:bodyPr/>
        <a:lstStyle/>
        <a:p>
          <a:endParaRPr lang="en-US"/>
        </a:p>
      </dgm:t>
    </dgm:pt>
    <dgm:pt modelId="{F54AE339-196C-4562-87AF-326AEC5BB2A2}" type="sibTrans" cxnId="{47C7ADF9-B994-4EAE-89F8-1D489BEC0579}">
      <dgm:prSet/>
      <dgm:spPr/>
      <dgm:t>
        <a:bodyPr/>
        <a:lstStyle/>
        <a:p>
          <a:endParaRPr lang="en-US"/>
        </a:p>
      </dgm:t>
    </dgm:pt>
    <dgm:pt modelId="{EB8AD6F7-89A4-44AA-BACE-B7C65211B6D4}">
      <dgm:prSet/>
      <dgm:spPr/>
      <dgm:t>
        <a:bodyPr/>
        <a:lstStyle/>
        <a:p>
          <a:r>
            <a:rPr lang="en-US"/>
            <a:t>NONE!  You just have to be a high school student in the district and apply for PCCA.</a:t>
          </a:r>
        </a:p>
      </dgm:t>
    </dgm:pt>
    <dgm:pt modelId="{F9D33C8F-CC7C-4EF9-82D4-B65C577AEC3B}" type="parTrans" cxnId="{F71A7D8F-4318-4058-B36E-5B113E8B6D02}">
      <dgm:prSet/>
      <dgm:spPr/>
      <dgm:t>
        <a:bodyPr/>
        <a:lstStyle/>
        <a:p>
          <a:endParaRPr lang="en-US"/>
        </a:p>
      </dgm:t>
    </dgm:pt>
    <dgm:pt modelId="{250EEB65-BE4E-410C-9347-C24F077ECD26}" type="sibTrans" cxnId="{F71A7D8F-4318-4058-B36E-5B113E8B6D02}">
      <dgm:prSet/>
      <dgm:spPr/>
      <dgm:t>
        <a:bodyPr/>
        <a:lstStyle/>
        <a:p>
          <a:endParaRPr lang="en-US"/>
        </a:p>
      </dgm:t>
    </dgm:pt>
    <dgm:pt modelId="{EADFAC40-6726-4CE4-ACE9-4039D57361F5}">
      <dgm:prSet/>
      <dgm:spPr/>
      <dgm:t>
        <a:bodyPr/>
        <a:lstStyle/>
        <a:p>
          <a:r>
            <a:rPr lang="en-US"/>
            <a:t>Please talk with your counselor if you are interested as it will impact your schedule.</a:t>
          </a:r>
        </a:p>
      </dgm:t>
    </dgm:pt>
    <dgm:pt modelId="{FC058BF6-1EA6-4E23-A49D-B664A97AF7B1}" type="parTrans" cxnId="{4FE118AD-0E98-4FA7-A685-DBC1D3C4B8A1}">
      <dgm:prSet/>
      <dgm:spPr/>
      <dgm:t>
        <a:bodyPr/>
        <a:lstStyle/>
        <a:p>
          <a:endParaRPr lang="en-US"/>
        </a:p>
      </dgm:t>
    </dgm:pt>
    <dgm:pt modelId="{B855DB17-7DF2-4836-986B-BB15F8DF4981}" type="sibTrans" cxnId="{4FE118AD-0E98-4FA7-A685-DBC1D3C4B8A1}">
      <dgm:prSet/>
      <dgm:spPr/>
      <dgm:t>
        <a:bodyPr/>
        <a:lstStyle/>
        <a:p>
          <a:endParaRPr lang="en-US"/>
        </a:p>
      </dgm:t>
    </dgm:pt>
    <dgm:pt modelId="{9DF1F9FD-3448-41F5-93D4-91B94CC1282B}">
      <dgm:prSet/>
      <dgm:spPr/>
      <dgm:t>
        <a:bodyPr/>
        <a:lstStyle/>
        <a:p>
          <a:r>
            <a:rPr lang="en-US" b="1" u="sng"/>
            <a:t>Applications:</a:t>
          </a:r>
          <a:endParaRPr lang="en-US"/>
        </a:p>
      </dgm:t>
    </dgm:pt>
    <dgm:pt modelId="{9839060A-2296-4E00-830B-686DF850098C}" type="parTrans" cxnId="{433A83DE-CFA8-4DC3-9D43-39C91B428435}">
      <dgm:prSet/>
      <dgm:spPr/>
      <dgm:t>
        <a:bodyPr/>
        <a:lstStyle/>
        <a:p>
          <a:endParaRPr lang="en-US"/>
        </a:p>
      </dgm:t>
    </dgm:pt>
    <dgm:pt modelId="{F8844F01-D949-41C7-BC6B-3C3F31D2FB08}" type="sibTrans" cxnId="{433A83DE-CFA8-4DC3-9D43-39C91B428435}">
      <dgm:prSet/>
      <dgm:spPr/>
      <dgm:t>
        <a:bodyPr/>
        <a:lstStyle/>
        <a:p>
          <a:endParaRPr lang="en-US"/>
        </a:p>
      </dgm:t>
    </dgm:pt>
    <dgm:pt modelId="{6F3CA664-0AD5-43E8-9F90-A04B0F1AA19A}">
      <dgm:prSet/>
      <dgm:spPr/>
      <dgm:t>
        <a:bodyPr/>
        <a:lstStyle/>
        <a:p>
          <a:r>
            <a:rPr lang="en-US"/>
            <a:t>Applications are posted on the district and PCCA website in December.</a:t>
          </a:r>
        </a:p>
      </dgm:t>
    </dgm:pt>
    <dgm:pt modelId="{53D1F46C-6B72-494E-87D9-4E0D9D82B1AF}" type="parTrans" cxnId="{F5CFB8CD-5A4E-4C42-875A-6701388216E6}">
      <dgm:prSet/>
      <dgm:spPr/>
      <dgm:t>
        <a:bodyPr/>
        <a:lstStyle/>
        <a:p>
          <a:endParaRPr lang="en-US"/>
        </a:p>
      </dgm:t>
    </dgm:pt>
    <dgm:pt modelId="{DC02668F-BE19-4075-8118-9CC22B0EA682}" type="sibTrans" cxnId="{F5CFB8CD-5A4E-4C42-875A-6701388216E6}">
      <dgm:prSet/>
      <dgm:spPr/>
      <dgm:t>
        <a:bodyPr/>
        <a:lstStyle/>
        <a:p>
          <a:endParaRPr lang="en-US"/>
        </a:p>
      </dgm:t>
    </dgm:pt>
    <dgm:pt modelId="{4C7BC57C-9CCC-490E-8B5D-A36079702386}">
      <dgm:prSet/>
      <dgm:spPr/>
      <dgm:t>
        <a:bodyPr/>
        <a:lstStyle/>
        <a:p>
          <a:r>
            <a:rPr lang="en-US" b="1" u="sng"/>
            <a:t>Transportation:</a:t>
          </a:r>
          <a:endParaRPr lang="en-US"/>
        </a:p>
      </dgm:t>
    </dgm:pt>
    <dgm:pt modelId="{927E4B95-0E18-4851-97C0-998AD24B00BE}" type="parTrans" cxnId="{B806C488-D7E9-4CCA-9310-C55AF460B19F}">
      <dgm:prSet/>
      <dgm:spPr/>
      <dgm:t>
        <a:bodyPr/>
        <a:lstStyle/>
        <a:p>
          <a:endParaRPr lang="en-US"/>
        </a:p>
      </dgm:t>
    </dgm:pt>
    <dgm:pt modelId="{881A5192-7D4F-4485-81C5-41CF9ED319F8}" type="sibTrans" cxnId="{B806C488-D7E9-4CCA-9310-C55AF460B19F}">
      <dgm:prSet/>
      <dgm:spPr/>
      <dgm:t>
        <a:bodyPr/>
        <a:lstStyle/>
        <a:p>
          <a:endParaRPr lang="en-US"/>
        </a:p>
      </dgm:t>
    </dgm:pt>
    <dgm:pt modelId="{28BC1929-FDC3-462D-A5EE-9E3B885ACE2D}">
      <dgm:prSet/>
      <dgm:spPr/>
      <dgm:t>
        <a:bodyPr/>
        <a:lstStyle/>
        <a:p>
          <a:r>
            <a:rPr lang="en-US"/>
            <a:t>Students are bussed from their local high school to pcca and then back to the local high school.</a:t>
          </a:r>
        </a:p>
      </dgm:t>
    </dgm:pt>
    <dgm:pt modelId="{7C96D36D-FE8D-4848-B07E-6A22F75045CC}" type="parTrans" cxnId="{4E6FE3C4-5CFB-4FA5-B16E-131680E693DF}">
      <dgm:prSet/>
      <dgm:spPr/>
      <dgm:t>
        <a:bodyPr/>
        <a:lstStyle/>
        <a:p>
          <a:endParaRPr lang="en-US"/>
        </a:p>
      </dgm:t>
    </dgm:pt>
    <dgm:pt modelId="{61D4E348-3C5D-44F3-B8A7-193713F4466B}" type="sibTrans" cxnId="{4E6FE3C4-5CFB-4FA5-B16E-131680E693DF}">
      <dgm:prSet/>
      <dgm:spPr/>
      <dgm:t>
        <a:bodyPr/>
        <a:lstStyle/>
        <a:p>
          <a:endParaRPr lang="en-US"/>
        </a:p>
      </dgm:t>
    </dgm:pt>
    <dgm:pt modelId="{045F4607-F418-48E7-93C8-498E8E5A6CE0}" type="pres">
      <dgm:prSet presAssocID="{8950C720-A062-49D9-AFF9-72F228B36BD0}" presName="Name0" presStyleCnt="0">
        <dgm:presLayoutVars>
          <dgm:dir/>
          <dgm:animLvl val="lvl"/>
          <dgm:resizeHandles val="exact"/>
        </dgm:presLayoutVars>
      </dgm:prSet>
      <dgm:spPr/>
    </dgm:pt>
    <dgm:pt modelId="{07798209-5E3A-4CC8-9033-3EC2D0C3B395}" type="pres">
      <dgm:prSet presAssocID="{BAABFEE5-FAA1-4EA8-8EC4-3FFFCA77CCE0}" presName="composite" presStyleCnt="0"/>
      <dgm:spPr/>
    </dgm:pt>
    <dgm:pt modelId="{55BB4DA8-59BC-4101-BD8B-417378275B53}" type="pres">
      <dgm:prSet presAssocID="{BAABFEE5-FAA1-4EA8-8EC4-3FFFCA77CCE0}" presName="parTx" presStyleLbl="alignNode1" presStyleIdx="0" presStyleCnt="3">
        <dgm:presLayoutVars>
          <dgm:chMax val="0"/>
          <dgm:chPref val="0"/>
          <dgm:bulletEnabled val="1"/>
        </dgm:presLayoutVars>
      </dgm:prSet>
      <dgm:spPr/>
    </dgm:pt>
    <dgm:pt modelId="{C4545F01-0975-451D-9617-3CDEF27F06BF}" type="pres">
      <dgm:prSet presAssocID="{BAABFEE5-FAA1-4EA8-8EC4-3FFFCA77CCE0}" presName="desTx" presStyleLbl="alignAccFollowNode1" presStyleIdx="0" presStyleCnt="3">
        <dgm:presLayoutVars>
          <dgm:bulletEnabled val="1"/>
        </dgm:presLayoutVars>
      </dgm:prSet>
      <dgm:spPr/>
    </dgm:pt>
    <dgm:pt modelId="{CB114F4D-1088-4B4A-9281-314C583F9F65}" type="pres">
      <dgm:prSet presAssocID="{F54AE339-196C-4562-87AF-326AEC5BB2A2}" presName="space" presStyleCnt="0"/>
      <dgm:spPr/>
    </dgm:pt>
    <dgm:pt modelId="{8DB143E7-0110-4FDE-8A9E-7BBE87CDC965}" type="pres">
      <dgm:prSet presAssocID="{9DF1F9FD-3448-41F5-93D4-91B94CC1282B}" presName="composite" presStyleCnt="0"/>
      <dgm:spPr/>
    </dgm:pt>
    <dgm:pt modelId="{3CCCD842-1949-43BD-B994-9F7107128D8A}" type="pres">
      <dgm:prSet presAssocID="{9DF1F9FD-3448-41F5-93D4-91B94CC1282B}" presName="parTx" presStyleLbl="alignNode1" presStyleIdx="1" presStyleCnt="3">
        <dgm:presLayoutVars>
          <dgm:chMax val="0"/>
          <dgm:chPref val="0"/>
          <dgm:bulletEnabled val="1"/>
        </dgm:presLayoutVars>
      </dgm:prSet>
      <dgm:spPr/>
    </dgm:pt>
    <dgm:pt modelId="{5D843530-B437-4393-8425-DEF3C6BEE8CA}" type="pres">
      <dgm:prSet presAssocID="{9DF1F9FD-3448-41F5-93D4-91B94CC1282B}" presName="desTx" presStyleLbl="alignAccFollowNode1" presStyleIdx="1" presStyleCnt="3">
        <dgm:presLayoutVars>
          <dgm:bulletEnabled val="1"/>
        </dgm:presLayoutVars>
      </dgm:prSet>
      <dgm:spPr/>
    </dgm:pt>
    <dgm:pt modelId="{6954CC89-FCC6-4436-9CEA-FFFCDCC81D58}" type="pres">
      <dgm:prSet presAssocID="{F8844F01-D949-41C7-BC6B-3C3F31D2FB08}" presName="space" presStyleCnt="0"/>
      <dgm:spPr/>
    </dgm:pt>
    <dgm:pt modelId="{B38608ED-D2BE-46A6-B2FE-46D8DC4D20B5}" type="pres">
      <dgm:prSet presAssocID="{4C7BC57C-9CCC-490E-8B5D-A36079702386}" presName="composite" presStyleCnt="0"/>
      <dgm:spPr/>
    </dgm:pt>
    <dgm:pt modelId="{D648B642-89B6-4F59-99A5-2941B1CFC48B}" type="pres">
      <dgm:prSet presAssocID="{4C7BC57C-9CCC-490E-8B5D-A36079702386}" presName="parTx" presStyleLbl="alignNode1" presStyleIdx="2" presStyleCnt="3">
        <dgm:presLayoutVars>
          <dgm:chMax val="0"/>
          <dgm:chPref val="0"/>
          <dgm:bulletEnabled val="1"/>
        </dgm:presLayoutVars>
      </dgm:prSet>
      <dgm:spPr/>
    </dgm:pt>
    <dgm:pt modelId="{5F303343-E00E-4E61-8804-2B6E9F805A52}" type="pres">
      <dgm:prSet presAssocID="{4C7BC57C-9CCC-490E-8B5D-A36079702386}" presName="desTx" presStyleLbl="alignAccFollowNode1" presStyleIdx="2" presStyleCnt="3">
        <dgm:presLayoutVars>
          <dgm:bulletEnabled val="1"/>
        </dgm:presLayoutVars>
      </dgm:prSet>
      <dgm:spPr/>
    </dgm:pt>
  </dgm:ptLst>
  <dgm:cxnLst>
    <dgm:cxn modelId="{9F1FDC16-7CBE-47B1-87BD-C8D10C5137E8}" type="presOf" srcId="{EB8AD6F7-89A4-44AA-BACE-B7C65211B6D4}" destId="{C4545F01-0975-451D-9617-3CDEF27F06BF}" srcOrd="0" destOrd="0" presId="urn:microsoft.com/office/officeart/2005/8/layout/hList1"/>
    <dgm:cxn modelId="{5D7D054A-395C-44D5-AB67-38F671018846}" type="presOf" srcId="{4C7BC57C-9CCC-490E-8B5D-A36079702386}" destId="{D648B642-89B6-4F59-99A5-2941B1CFC48B}" srcOrd="0" destOrd="0" presId="urn:microsoft.com/office/officeart/2005/8/layout/hList1"/>
    <dgm:cxn modelId="{A29BE980-3990-49E4-8D0E-1340F97FFFE5}" type="presOf" srcId="{28BC1929-FDC3-462D-A5EE-9E3B885ACE2D}" destId="{5F303343-E00E-4E61-8804-2B6E9F805A52}" srcOrd="0" destOrd="0" presId="urn:microsoft.com/office/officeart/2005/8/layout/hList1"/>
    <dgm:cxn modelId="{B806C488-D7E9-4CCA-9310-C55AF460B19F}" srcId="{8950C720-A062-49D9-AFF9-72F228B36BD0}" destId="{4C7BC57C-9CCC-490E-8B5D-A36079702386}" srcOrd="2" destOrd="0" parTransId="{927E4B95-0E18-4851-97C0-998AD24B00BE}" sibTransId="{881A5192-7D4F-4485-81C5-41CF9ED319F8}"/>
    <dgm:cxn modelId="{F71A7D8F-4318-4058-B36E-5B113E8B6D02}" srcId="{BAABFEE5-FAA1-4EA8-8EC4-3FFFCA77CCE0}" destId="{EB8AD6F7-89A4-44AA-BACE-B7C65211B6D4}" srcOrd="0" destOrd="0" parTransId="{F9D33C8F-CC7C-4EF9-82D4-B65C577AEC3B}" sibTransId="{250EEB65-BE4E-410C-9347-C24F077ECD26}"/>
    <dgm:cxn modelId="{4FE118AD-0E98-4FA7-A685-DBC1D3C4B8A1}" srcId="{BAABFEE5-FAA1-4EA8-8EC4-3FFFCA77CCE0}" destId="{EADFAC40-6726-4CE4-ACE9-4039D57361F5}" srcOrd="1" destOrd="0" parTransId="{FC058BF6-1EA6-4E23-A49D-B664A97AF7B1}" sibTransId="{B855DB17-7DF2-4836-986B-BB15F8DF4981}"/>
    <dgm:cxn modelId="{17035DB7-DB46-4CC6-B689-5BBFBE59B63E}" type="presOf" srcId="{8950C720-A062-49D9-AFF9-72F228B36BD0}" destId="{045F4607-F418-48E7-93C8-498E8E5A6CE0}" srcOrd="0" destOrd="0" presId="urn:microsoft.com/office/officeart/2005/8/layout/hList1"/>
    <dgm:cxn modelId="{1F0FD7B9-39D2-41EB-A98E-5DB1A9F1FAD2}" type="presOf" srcId="{BAABFEE5-FAA1-4EA8-8EC4-3FFFCA77CCE0}" destId="{55BB4DA8-59BC-4101-BD8B-417378275B53}" srcOrd="0" destOrd="0" presId="urn:microsoft.com/office/officeart/2005/8/layout/hList1"/>
    <dgm:cxn modelId="{0CE937BA-364D-4E56-9508-3BAECD58CEF5}" type="presOf" srcId="{6F3CA664-0AD5-43E8-9F90-A04B0F1AA19A}" destId="{5D843530-B437-4393-8425-DEF3C6BEE8CA}" srcOrd="0" destOrd="0" presId="urn:microsoft.com/office/officeart/2005/8/layout/hList1"/>
    <dgm:cxn modelId="{2A77EDBB-B7BD-49F4-A3FB-AF424D23AD0E}" type="presOf" srcId="{EADFAC40-6726-4CE4-ACE9-4039D57361F5}" destId="{C4545F01-0975-451D-9617-3CDEF27F06BF}" srcOrd="0" destOrd="1" presId="urn:microsoft.com/office/officeart/2005/8/layout/hList1"/>
    <dgm:cxn modelId="{4E6FE3C4-5CFB-4FA5-B16E-131680E693DF}" srcId="{4C7BC57C-9CCC-490E-8B5D-A36079702386}" destId="{28BC1929-FDC3-462D-A5EE-9E3B885ACE2D}" srcOrd="0" destOrd="0" parTransId="{7C96D36D-FE8D-4848-B07E-6A22F75045CC}" sibTransId="{61D4E348-3C5D-44F3-B8A7-193713F4466B}"/>
    <dgm:cxn modelId="{1CADADC7-9309-4662-8A99-C6E7E978D093}" type="presOf" srcId="{9DF1F9FD-3448-41F5-93D4-91B94CC1282B}" destId="{3CCCD842-1949-43BD-B994-9F7107128D8A}" srcOrd="0" destOrd="0" presId="urn:microsoft.com/office/officeart/2005/8/layout/hList1"/>
    <dgm:cxn modelId="{F5CFB8CD-5A4E-4C42-875A-6701388216E6}" srcId="{9DF1F9FD-3448-41F5-93D4-91B94CC1282B}" destId="{6F3CA664-0AD5-43E8-9F90-A04B0F1AA19A}" srcOrd="0" destOrd="0" parTransId="{53D1F46C-6B72-494E-87D9-4E0D9D82B1AF}" sibTransId="{DC02668F-BE19-4075-8118-9CC22B0EA682}"/>
    <dgm:cxn modelId="{433A83DE-CFA8-4DC3-9D43-39C91B428435}" srcId="{8950C720-A062-49D9-AFF9-72F228B36BD0}" destId="{9DF1F9FD-3448-41F5-93D4-91B94CC1282B}" srcOrd="1" destOrd="0" parTransId="{9839060A-2296-4E00-830B-686DF850098C}" sibTransId="{F8844F01-D949-41C7-BC6B-3C3F31D2FB08}"/>
    <dgm:cxn modelId="{47C7ADF9-B994-4EAE-89F8-1D489BEC0579}" srcId="{8950C720-A062-49D9-AFF9-72F228B36BD0}" destId="{BAABFEE5-FAA1-4EA8-8EC4-3FFFCA77CCE0}" srcOrd="0" destOrd="0" parTransId="{909739C9-B011-4665-9995-377E49960A4C}" sibTransId="{F54AE339-196C-4562-87AF-326AEC5BB2A2}"/>
    <dgm:cxn modelId="{414EE1EE-AE67-49B9-B324-35352F83F464}" type="presParOf" srcId="{045F4607-F418-48E7-93C8-498E8E5A6CE0}" destId="{07798209-5E3A-4CC8-9033-3EC2D0C3B395}" srcOrd="0" destOrd="0" presId="urn:microsoft.com/office/officeart/2005/8/layout/hList1"/>
    <dgm:cxn modelId="{4563B5E3-03F2-4B14-8231-75DEC364224A}" type="presParOf" srcId="{07798209-5E3A-4CC8-9033-3EC2D0C3B395}" destId="{55BB4DA8-59BC-4101-BD8B-417378275B53}" srcOrd="0" destOrd="0" presId="urn:microsoft.com/office/officeart/2005/8/layout/hList1"/>
    <dgm:cxn modelId="{F02E23CB-2F99-4E77-A03F-8F29F2269052}" type="presParOf" srcId="{07798209-5E3A-4CC8-9033-3EC2D0C3B395}" destId="{C4545F01-0975-451D-9617-3CDEF27F06BF}" srcOrd="1" destOrd="0" presId="urn:microsoft.com/office/officeart/2005/8/layout/hList1"/>
    <dgm:cxn modelId="{D0B859AE-2629-4E1D-8709-C48A82E5100A}" type="presParOf" srcId="{045F4607-F418-48E7-93C8-498E8E5A6CE0}" destId="{CB114F4D-1088-4B4A-9281-314C583F9F65}" srcOrd="1" destOrd="0" presId="urn:microsoft.com/office/officeart/2005/8/layout/hList1"/>
    <dgm:cxn modelId="{10E7FE82-9CB3-430F-9F14-AA3A37F90529}" type="presParOf" srcId="{045F4607-F418-48E7-93C8-498E8E5A6CE0}" destId="{8DB143E7-0110-4FDE-8A9E-7BBE87CDC965}" srcOrd="2" destOrd="0" presId="urn:microsoft.com/office/officeart/2005/8/layout/hList1"/>
    <dgm:cxn modelId="{11DB2C53-1CD6-4EFE-90D2-63DDF967C4C7}" type="presParOf" srcId="{8DB143E7-0110-4FDE-8A9E-7BBE87CDC965}" destId="{3CCCD842-1949-43BD-B994-9F7107128D8A}" srcOrd="0" destOrd="0" presId="urn:microsoft.com/office/officeart/2005/8/layout/hList1"/>
    <dgm:cxn modelId="{5203331A-5116-4DE1-9CBE-821592EA1BB2}" type="presParOf" srcId="{8DB143E7-0110-4FDE-8A9E-7BBE87CDC965}" destId="{5D843530-B437-4393-8425-DEF3C6BEE8CA}" srcOrd="1" destOrd="0" presId="urn:microsoft.com/office/officeart/2005/8/layout/hList1"/>
    <dgm:cxn modelId="{5BFC02C4-330F-4456-AB00-5FF23FD8CB99}" type="presParOf" srcId="{045F4607-F418-48E7-93C8-498E8E5A6CE0}" destId="{6954CC89-FCC6-4436-9CEA-FFFCDCC81D58}" srcOrd="3" destOrd="0" presId="urn:microsoft.com/office/officeart/2005/8/layout/hList1"/>
    <dgm:cxn modelId="{5087E8F0-2AA3-40FB-853A-BA34425A19AD}" type="presParOf" srcId="{045F4607-F418-48E7-93C8-498E8E5A6CE0}" destId="{B38608ED-D2BE-46A6-B2FE-46D8DC4D20B5}" srcOrd="4" destOrd="0" presId="urn:microsoft.com/office/officeart/2005/8/layout/hList1"/>
    <dgm:cxn modelId="{BCCB1D28-DC49-48E1-A59F-AE2C5F8DD666}" type="presParOf" srcId="{B38608ED-D2BE-46A6-B2FE-46D8DC4D20B5}" destId="{D648B642-89B6-4F59-99A5-2941B1CFC48B}" srcOrd="0" destOrd="0" presId="urn:microsoft.com/office/officeart/2005/8/layout/hList1"/>
    <dgm:cxn modelId="{867072CC-7ECD-479D-A7D1-D8AD66F1F280}" type="presParOf" srcId="{B38608ED-D2BE-46A6-B2FE-46D8DC4D20B5}" destId="{5F303343-E00E-4E61-8804-2B6E9F805A5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FC5F0-9B1C-4430-BD87-CAA4D8BB5392}">
      <dsp:nvSpPr>
        <dsp:cNvPr id="0" name=""/>
        <dsp:cNvSpPr/>
      </dsp:nvSpPr>
      <dsp:spPr>
        <a:xfrm>
          <a:off x="1265272" y="495950"/>
          <a:ext cx="1354160" cy="13541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C7BD03A-7DA6-49F8-B55C-29F9B7B318E5}">
      <dsp:nvSpPr>
        <dsp:cNvPr id="0" name=""/>
        <dsp:cNvSpPr/>
      </dsp:nvSpPr>
      <dsp:spPr>
        <a:xfrm>
          <a:off x="7837" y="1993899"/>
          <a:ext cx="3869030" cy="134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Advanced Academic Plan of Study/Pathway</a:t>
          </a:r>
        </a:p>
      </dsp:txBody>
      <dsp:txXfrm>
        <a:off x="7837" y="1993899"/>
        <a:ext cx="3869030" cy="1346625"/>
      </dsp:txXfrm>
    </dsp:sp>
    <dsp:sp modelId="{4D4876CC-3E1B-45D7-9D04-D4D291DC2B0B}">
      <dsp:nvSpPr>
        <dsp:cNvPr id="0" name=""/>
        <dsp:cNvSpPr/>
      </dsp:nvSpPr>
      <dsp:spPr>
        <a:xfrm>
          <a:off x="7837" y="2941292"/>
          <a:ext cx="3869030" cy="1363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dirty="0"/>
            <a:t>Some students opt to take rigorous courses in the area of English, Mathematics, Science or Social Studies.</a:t>
          </a:r>
        </a:p>
      </dsp:txBody>
      <dsp:txXfrm>
        <a:off x="7837" y="2941292"/>
        <a:ext cx="3869030" cy="1363355"/>
      </dsp:txXfrm>
    </dsp:sp>
    <dsp:sp modelId="{58223B4D-63A8-4257-B55D-89AFA5093BED}">
      <dsp:nvSpPr>
        <dsp:cNvPr id="0" name=""/>
        <dsp:cNvSpPr/>
      </dsp:nvSpPr>
      <dsp:spPr>
        <a:xfrm>
          <a:off x="5811383" y="729006"/>
          <a:ext cx="1354160" cy="13541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92208B2-3056-465D-83D0-0B3EDC963D1E}">
      <dsp:nvSpPr>
        <dsp:cNvPr id="0" name=""/>
        <dsp:cNvSpPr/>
      </dsp:nvSpPr>
      <dsp:spPr>
        <a:xfrm>
          <a:off x="4553948" y="2226954"/>
          <a:ext cx="3869030" cy="134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i="1" kern="1200" dirty="0"/>
            <a:t>Students are strongly encouraged to select courses in one focused area of interest known as a Plan of Study and to build upon the career interest inventories that they have completed with counselors.</a:t>
          </a:r>
          <a:endParaRPr lang="en-US" sz="1600" kern="1200" dirty="0"/>
        </a:p>
      </dsp:txBody>
      <dsp:txXfrm>
        <a:off x="4553948" y="2226954"/>
        <a:ext cx="3869030" cy="1346625"/>
      </dsp:txXfrm>
    </dsp:sp>
    <dsp:sp modelId="{2F604AF4-87D6-4109-B049-A69D702A41EB}">
      <dsp:nvSpPr>
        <dsp:cNvPr id="0" name=""/>
        <dsp:cNvSpPr/>
      </dsp:nvSpPr>
      <dsp:spPr>
        <a:xfrm>
          <a:off x="4553948" y="3640458"/>
          <a:ext cx="3869030" cy="43113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7BA88-B0B3-4956-9CD4-F84CECAF08E1}">
      <dsp:nvSpPr>
        <dsp:cNvPr id="0" name=""/>
        <dsp:cNvSpPr/>
      </dsp:nvSpPr>
      <dsp:spPr>
        <a:xfrm>
          <a:off x="0" y="144959"/>
          <a:ext cx="4872038" cy="175032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CTAE Career Clusters and their Pathways are part of a state supported curriculum that encourages and supports students and families in their educational and career planning through long-term goals, knowledge, experience and resources.  </a:t>
          </a:r>
        </a:p>
      </dsp:txBody>
      <dsp:txXfrm>
        <a:off x="85444" y="230403"/>
        <a:ext cx="4701150" cy="1579432"/>
      </dsp:txXfrm>
    </dsp:sp>
    <dsp:sp modelId="{FECCC793-4889-41B8-8DC4-8B08C719E88A}">
      <dsp:nvSpPr>
        <dsp:cNvPr id="0" name=""/>
        <dsp:cNvSpPr/>
      </dsp:nvSpPr>
      <dsp:spPr>
        <a:xfrm>
          <a:off x="0" y="1944239"/>
          <a:ext cx="4872038" cy="1750320"/>
        </a:xfrm>
        <a:prstGeom prst="roundRect">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Class of 2027 students will graduate under the IHF6 rule and will be under the 17 Career Clusters for their Pathway courses. </a:t>
          </a:r>
        </a:p>
      </dsp:txBody>
      <dsp:txXfrm>
        <a:off x="85444" y="2029683"/>
        <a:ext cx="4701150" cy="1579432"/>
      </dsp:txXfrm>
    </dsp:sp>
    <dsp:sp modelId="{3A13765D-4E49-4905-ABD6-E5663B6B930F}">
      <dsp:nvSpPr>
        <dsp:cNvPr id="0" name=""/>
        <dsp:cNvSpPr/>
      </dsp:nvSpPr>
      <dsp:spPr>
        <a:xfrm>
          <a:off x="0" y="3743520"/>
          <a:ext cx="4872038" cy="175032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The Career Planner provides complete information about each Pathway offered in our school district.</a:t>
          </a:r>
        </a:p>
      </dsp:txBody>
      <dsp:txXfrm>
        <a:off x="85444" y="3828964"/>
        <a:ext cx="4701150" cy="1579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511D9-D555-4558-851D-7B24AFAA048E}">
      <dsp:nvSpPr>
        <dsp:cNvPr id="0" name=""/>
        <dsp:cNvSpPr/>
      </dsp:nvSpPr>
      <dsp:spPr>
        <a:xfrm>
          <a:off x="40" y="409293"/>
          <a:ext cx="3832774" cy="1068954"/>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Students are promoted to the next grade level based on the Cohort Year.</a:t>
          </a:r>
        </a:p>
      </dsp:txBody>
      <dsp:txXfrm>
        <a:off x="40" y="409293"/>
        <a:ext cx="3832774" cy="1068954"/>
      </dsp:txXfrm>
    </dsp:sp>
    <dsp:sp modelId="{BB02E70B-A96E-4146-B4DE-EC8FF7318456}">
      <dsp:nvSpPr>
        <dsp:cNvPr id="0" name=""/>
        <dsp:cNvSpPr/>
      </dsp:nvSpPr>
      <dsp:spPr>
        <a:xfrm>
          <a:off x="40" y="1478247"/>
          <a:ext cx="3832774" cy="2168893"/>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Cohort Year 1 = Grade 9</a:t>
          </a:r>
        </a:p>
        <a:p>
          <a:pPr marL="228600" lvl="1" indent="-228600" algn="l" defTabSz="933450">
            <a:lnSpc>
              <a:spcPct val="90000"/>
            </a:lnSpc>
            <a:spcBef>
              <a:spcPct val="0"/>
            </a:spcBef>
            <a:spcAft>
              <a:spcPct val="15000"/>
            </a:spcAft>
            <a:buChar char="•"/>
          </a:pPr>
          <a:r>
            <a:rPr lang="en-US" sz="2100" kern="1200"/>
            <a:t>Cohort Year 2 = Grade 10</a:t>
          </a:r>
        </a:p>
        <a:p>
          <a:pPr marL="228600" lvl="1" indent="-228600" algn="l" defTabSz="933450">
            <a:lnSpc>
              <a:spcPct val="90000"/>
            </a:lnSpc>
            <a:spcBef>
              <a:spcPct val="0"/>
            </a:spcBef>
            <a:spcAft>
              <a:spcPct val="15000"/>
            </a:spcAft>
            <a:buChar char="•"/>
          </a:pPr>
          <a:r>
            <a:rPr lang="en-US" sz="2100" kern="1200"/>
            <a:t>Cohort Year 3 = Grade 11</a:t>
          </a:r>
        </a:p>
        <a:p>
          <a:pPr marL="228600" lvl="1" indent="-228600" algn="l" defTabSz="933450">
            <a:lnSpc>
              <a:spcPct val="90000"/>
            </a:lnSpc>
            <a:spcBef>
              <a:spcPct val="0"/>
            </a:spcBef>
            <a:spcAft>
              <a:spcPct val="15000"/>
            </a:spcAft>
            <a:buChar char="•"/>
          </a:pPr>
          <a:r>
            <a:rPr lang="en-US" sz="2100" kern="1200"/>
            <a:t>Cohort Year 4 = Grade 12</a:t>
          </a:r>
        </a:p>
      </dsp:txBody>
      <dsp:txXfrm>
        <a:off x="40" y="1478247"/>
        <a:ext cx="3832774" cy="2168893"/>
      </dsp:txXfrm>
    </dsp:sp>
    <dsp:sp modelId="{B8E9D973-4C72-4DAB-B74C-37DFA3996028}">
      <dsp:nvSpPr>
        <dsp:cNvPr id="0" name=""/>
        <dsp:cNvSpPr/>
      </dsp:nvSpPr>
      <dsp:spPr>
        <a:xfrm>
          <a:off x="4369402" y="409293"/>
          <a:ext cx="3832774" cy="1068954"/>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Then, students must have a minimum of credits earned. </a:t>
          </a:r>
        </a:p>
      </dsp:txBody>
      <dsp:txXfrm>
        <a:off x="4369402" y="409293"/>
        <a:ext cx="3832774" cy="1068954"/>
      </dsp:txXfrm>
    </dsp:sp>
    <dsp:sp modelId="{5BED3CFF-C145-48C1-B008-A3581896AFD6}">
      <dsp:nvSpPr>
        <dsp:cNvPr id="0" name=""/>
        <dsp:cNvSpPr/>
      </dsp:nvSpPr>
      <dsp:spPr>
        <a:xfrm>
          <a:off x="4369402" y="1478247"/>
          <a:ext cx="3832774" cy="2168893"/>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1" u="sng" kern="1200" dirty="0"/>
            <a:t>5 Credits </a:t>
          </a:r>
          <a:r>
            <a:rPr lang="en-US" sz="2100" kern="1200" dirty="0"/>
            <a:t>(From 9</a:t>
          </a:r>
          <a:r>
            <a:rPr lang="en-US" sz="2100" kern="1200" baseline="30000" dirty="0"/>
            <a:t>th</a:t>
          </a:r>
          <a:r>
            <a:rPr lang="en-US" sz="2100" kern="1200" dirty="0"/>
            <a:t> to 10</a:t>
          </a:r>
          <a:r>
            <a:rPr lang="en-US" sz="2100" kern="1200" baseline="30000" dirty="0"/>
            <a:t>th</a:t>
          </a:r>
          <a:r>
            <a:rPr lang="en-US" sz="2100" kern="1200" dirty="0"/>
            <a:t> grade)</a:t>
          </a:r>
        </a:p>
        <a:p>
          <a:pPr marL="228600" lvl="1" indent="-228600" algn="l" defTabSz="933450">
            <a:lnSpc>
              <a:spcPct val="90000"/>
            </a:lnSpc>
            <a:spcBef>
              <a:spcPct val="0"/>
            </a:spcBef>
            <a:spcAft>
              <a:spcPct val="15000"/>
            </a:spcAft>
            <a:buChar char="•"/>
          </a:pPr>
          <a:r>
            <a:rPr lang="en-US" sz="2100" b="1" u="sng" kern="1200" dirty="0"/>
            <a:t>11 Credits </a:t>
          </a:r>
          <a:r>
            <a:rPr lang="en-US" sz="2100" kern="1200" dirty="0"/>
            <a:t>(From 10</a:t>
          </a:r>
          <a:r>
            <a:rPr lang="en-US" sz="2100" kern="1200" baseline="30000" dirty="0"/>
            <a:t>th</a:t>
          </a:r>
          <a:r>
            <a:rPr lang="en-US" sz="2100" kern="1200" dirty="0"/>
            <a:t> to 11</a:t>
          </a:r>
          <a:r>
            <a:rPr lang="en-US" sz="2100" kern="1200" baseline="30000" dirty="0"/>
            <a:t>th</a:t>
          </a:r>
          <a:r>
            <a:rPr lang="en-US" sz="2100" kern="1200" dirty="0"/>
            <a:t> grade) </a:t>
          </a:r>
        </a:p>
        <a:p>
          <a:pPr marL="228600" lvl="1" indent="-228600" algn="l" defTabSz="933450">
            <a:lnSpc>
              <a:spcPct val="90000"/>
            </a:lnSpc>
            <a:spcBef>
              <a:spcPct val="0"/>
            </a:spcBef>
            <a:spcAft>
              <a:spcPct val="15000"/>
            </a:spcAft>
            <a:buChar char="•"/>
          </a:pPr>
          <a:r>
            <a:rPr lang="en-US" sz="2100" b="1" u="sng" kern="1200" dirty="0"/>
            <a:t>17 credits </a:t>
          </a:r>
          <a:r>
            <a:rPr lang="en-US" sz="2100" kern="1200" dirty="0"/>
            <a:t>(From 11</a:t>
          </a:r>
          <a:r>
            <a:rPr lang="en-US" sz="2100" kern="1200" baseline="30000" dirty="0"/>
            <a:t>th</a:t>
          </a:r>
          <a:r>
            <a:rPr lang="en-US" sz="2100" kern="1200" dirty="0"/>
            <a:t> to 12</a:t>
          </a:r>
          <a:r>
            <a:rPr lang="en-US" sz="2100" kern="1200" baseline="30000" dirty="0"/>
            <a:t>th</a:t>
          </a:r>
          <a:r>
            <a:rPr lang="en-US" sz="2100" kern="1200" dirty="0"/>
            <a:t> grade)</a:t>
          </a:r>
        </a:p>
      </dsp:txBody>
      <dsp:txXfrm>
        <a:off x="4369402" y="1478247"/>
        <a:ext cx="3832774" cy="21688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12730-1BFF-48A6-8073-94D22AAAE0C2}">
      <dsp:nvSpPr>
        <dsp:cNvPr id="0" name=""/>
        <dsp:cNvSpPr/>
      </dsp:nvSpPr>
      <dsp:spPr>
        <a:xfrm>
          <a:off x="0" y="0"/>
          <a:ext cx="4211240"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5FBA03-9A3A-4AAD-806B-CE4D434883C1}">
      <dsp:nvSpPr>
        <dsp:cNvPr id="0" name=""/>
        <dsp:cNvSpPr/>
      </dsp:nvSpPr>
      <dsp:spPr>
        <a:xfrm>
          <a:off x="0" y="0"/>
          <a:ext cx="4211240" cy="4773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baseline="0" dirty="0"/>
            <a:t>-  Located on the PCSD Website</a:t>
          </a:r>
        </a:p>
        <a:p>
          <a:pPr marL="0" lvl="0" indent="0" algn="l" defTabSz="1600200">
            <a:lnSpc>
              <a:spcPct val="90000"/>
            </a:lnSpc>
            <a:spcBef>
              <a:spcPct val="0"/>
            </a:spcBef>
            <a:spcAft>
              <a:spcPct val="35000"/>
            </a:spcAft>
            <a:buNone/>
          </a:pPr>
          <a:r>
            <a:rPr lang="en-US" sz="3600" kern="1200" baseline="0" dirty="0"/>
            <a:t>-  Gives course descriptions &amp; provides in-depth information about High School. </a:t>
          </a:r>
          <a:endParaRPr lang="en-US" sz="3600" kern="1200" dirty="0"/>
        </a:p>
      </dsp:txBody>
      <dsp:txXfrm>
        <a:off x="0" y="0"/>
        <a:ext cx="4211240" cy="47736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B4DA8-59BC-4101-BD8B-417378275B53}">
      <dsp:nvSpPr>
        <dsp:cNvPr id="0" name=""/>
        <dsp:cNvSpPr/>
      </dsp:nvSpPr>
      <dsp:spPr>
        <a:xfrm>
          <a:off x="2553" y="34753"/>
          <a:ext cx="2489762" cy="5184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u="sng" kern="1200"/>
            <a:t>Requirements:</a:t>
          </a:r>
          <a:endParaRPr lang="en-US" sz="1800" kern="1200"/>
        </a:p>
      </dsp:txBody>
      <dsp:txXfrm>
        <a:off x="2553" y="34753"/>
        <a:ext cx="2489762" cy="518400"/>
      </dsp:txXfrm>
    </dsp:sp>
    <dsp:sp modelId="{C4545F01-0975-451D-9617-3CDEF27F06BF}">
      <dsp:nvSpPr>
        <dsp:cNvPr id="0" name=""/>
        <dsp:cNvSpPr/>
      </dsp:nvSpPr>
      <dsp:spPr>
        <a:xfrm>
          <a:off x="2553" y="553153"/>
          <a:ext cx="2489762" cy="2816369"/>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NONE!  You just have to be a high school student in the district and apply for PCCA.</a:t>
          </a:r>
        </a:p>
        <a:p>
          <a:pPr marL="171450" lvl="1" indent="-171450" algn="l" defTabSz="800100">
            <a:lnSpc>
              <a:spcPct val="90000"/>
            </a:lnSpc>
            <a:spcBef>
              <a:spcPct val="0"/>
            </a:spcBef>
            <a:spcAft>
              <a:spcPct val="15000"/>
            </a:spcAft>
            <a:buChar char="•"/>
          </a:pPr>
          <a:r>
            <a:rPr lang="en-US" sz="1800" kern="1200"/>
            <a:t>Please talk with your counselor if you are interested as it will impact your schedule.</a:t>
          </a:r>
        </a:p>
      </dsp:txBody>
      <dsp:txXfrm>
        <a:off x="2553" y="553153"/>
        <a:ext cx="2489762" cy="2816369"/>
      </dsp:txXfrm>
    </dsp:sp>
    <dsp:sp modelId="{3CCCD842-1949-43BD-B994-9F7107128D8A}">
      <dsp:nvSpPr>
        <dsp:cNvPr id="0" name=""/>
        <dsp:cNvSpPr/>
      </dsp:nvSpPr>
      <dsp:spPr>
        <a:xfrm>
          <a:off x="2840882" y="34753"/>
          <a:ext cx="2489762" cy="518400"/>
        </a:xfrm>
        <a:prstGeom prst="rect">
          <a:avLst/>
        </a:prstGeom>
        <a:solidFill>
          <a:schemeClr val="accent2">
            <a:hueOff val="677407"/>
            <a:satOff val="-3316"/>
            <a:lumOff val="1862"/>
            <a:alphaOff val="0"/>
          </a:schemeClr>
        </a:solidFill>
        <a:ln w="19050" cap="rnd" cmpd="sng" algn="ctr">
          <a:solidFill>
            <a:schemeClr val="accent2">
              <a:hueOff val="677407"/>
              <a:satOff val="-3316"/>
              <a:lumOff val="18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u="sng" kern="1200"/>
            <a:t>Applications:</a:t>
          </a:r>
          <a:endParaRPr lang="en-US" sz="1800" kern="1200"/>
        </a:p>
      </dsp:txBody>
      <dsp:txXfrm>
        <a:off x="2840882" y="34753"/>
        <a:ext cx="2489762" cy="518400"/>
      </dsp:txXfrm>
    </dsp:sp>
    <dsp:sp modelId="{5D843530-B437-4393-8425-DEF3C6BEE8CA}">
      <dsp:nvSpPr>
        <dsp:cNvPr id="0" name=""/>
        <dsp:cNvSpPr/>
      </dsp:nvSpPr>
      <dsp:spPr>
        <a:xfrm>
          <a:off x="2840882" y="553153"/>
          <a:ext cx="2489762" cy="2816369"/>
        </a:xfrm>
        <a:prstGeom prst="rect">
          <a:avLst/>
        </a:prstGeom>
        <a:solidFill>
          <a:schemeClr val="accent2">
            <a:tint val="40000"/>
            <a:alpha val="90000"/>
            <a:hueOff val="814885"/>
            <a:satOff val="-2356"/>
            <a:lumOff val="-50"/>
            <a:alphaOff val="0"/>
          </a:schemeClr>
        </a:solidFill>
        <a:ln w="19050" cap="rnd" cmpd="sng" algn="ctr">
          <a:solidFill>
            <a:schemeClr val="accent2">
              <a:tint val="40000"/>
              <a:alpha val="90000"/>
              <a:hueOff val="814885"/>
              <a:satOff val="-2356"/>
              <a:lumOff val="-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Applications are posted on the district and PCCA website in December.</a:t>
          </a:r>
        </a:p>
      </dsp:txBody>
      <dsp:txXfrm>
        <a:off x="2840882" y="553153"/>
        <a:ext cx="2489762" cy="2816369"/>
      </dsp:txXfrm>
    </dsp:sp>
    <dsp:sp modelId="{D648B642-89B6-4F59-99A5-2941B1CFC48B}">
      <dsp:nvSpPr>
        <dsp:cNvPr id="0" name=""/>
        <dsp:cNvSpPr/>
      </dsp:nvSpPr>
      <dsp:spPr>
        <a:xfrm>
          <a:off x="5679211" y="34753"/>
          <a:ext cx="2489762" cy="518400"/>
        </a:xfrm>
        <a:prstGeom prst="rect">
          <a:avLst/>
        </a:prstGeom>
        <a:solidFill>
          <a:schemeClr val="accent2">
            <a:hueOff val="1354814"/>
            <a:satOff val="-6632"/>
            <a:lumOff val="3725"/>
            <a:alphaOff val="0"/>
          </a:schemeClr>
        </a:solidFill>
        <a:ln w="19050" cap="rnd" cmpd="sng" algn="ctr">
          <a:solidFill>
            <a:schemeClr val="accent2">
              <a:hueOff val="1354814"/>
              <a:satOff val="-6632"/>
              <a:lumOff val="37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u="sng" kern="1200"/>
            <a:t>Transportation:</a:t>
          </a:r>
          <a:endParaRPr lang="en-US" sz="1800" kern="1200"/>
        </a:p>
      </dsp:txBody>
      <dsp:txXfrm>
        <a:off x="5679211" y="34753"/>
        <a:ext cx="2489762" cy="518400"/>
      </dsp:txXfrm>
    </dsp:sp>
    <dsp:sp modelId="{5F303343-E00E-4E61-8804-2B6E9F805A52}">
      <dsp:nvSpPr>
        <dsp:cNvPr id="0" name=""/>
        <dsp:cNvSpPr/>
      </dsp:nvSpPr>
      <dsp:spPr>
        <a:xfrm>
          <a:off x="5679211" y="553153"/>
          <a:ext cx="2489762" cy="2816369"/>
        </a:xfrm>
        <a:prstGeom prst="rect">
          <a:avLst/>
        </a:prstGeom>
        <a:solidFill>
          <a:schemeClr val="accent2">
            <a:tint val="40000"/>
            <a:alpha val="90000"/>
            <a:hueOff val="1629769"/>
            <a:satOff val="-4713"/>
            <a:lumOff val="-100"/>
            <a:alphaOff val="0"/>
          </a:schemeClr>
        </a:solidFill>
        <a:ln w="19050" cap="rnd" cmpd="sng" algn="ctr">
          <a:solidFill>
            <a:schemeClr val="accent2">
              <a:tint val="40000"/>
              <a:alpha val="90000"/>
              <a:hueOff val="1629769"/>
              <a:satOff val="-4713"/>
              <a:lumOff val="-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Students are bussed from their local high school to pcca and then back to the local high school.</a:t>
          </a:r>
        </a:p>
      </dsp:txBody>
      <dsp:txXfrm>
        <a:off x="5679211" y="553153"/>
        <a:ext cx="2489762" cy="2816369"/>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A7EB72E2-1E2B-4D34-B52F-73EED3660791}"/>
              </a:ext>
            </a:extLst>
          </p:cNvPr>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3280" tIns="46640" rIns="93280" bIns="46640" numCol="1" anchor="t" anchorCtr="0" compatLnSpc="1">
            <a:prstTxWarp prst="textNoShape">
              <a:avLst/>
            </a:prstTxWarp>
          </a:bodyPr>
          <a:lstStyle>
            <a:lvl1pPr defTabSz="933188" eaLnBrk="1" fontAlgn="auto" hangingPunct="1">
              <a:spcBef>
                <a:spcPts val="0"/>
              </a:spcBef>
              <a:spcAft>
                <a:spcPts val="0"/>
              </a:spcAft>
              <a:defRPr sz="1200">
                <a:latin typeface="Arial" charset="0"/>
              </a:defRPr>
            </a:lvl1pPr>
          </a:lstStyle>
          <a:p>
            <a:pPr>
              <a:defRPr/>
            </a:pPr>
            <a:endParaRPr lang="en-US"/>
          </a:p>
        </p:txBody>
      </p:sp>
      <p:sp>
        <p:nvSpPr>
          <p:cNvPr id="139267" name="Rectangle 3">
            <a:extLst>
              <a:ext uri="{FF2B5EF4-FFF2-40B4-BE49-F238E27FC236}">
                <a16:creationId xmlns:a16="http://schemas.microsoft.com/office/drawing/2014/main" id="{0714F641-0FAE-4B3B-A3E6-90DF44584B5E}"/>
              </a:ext>
            </a:extLst>
          </p:cNvPr>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3280" tIns="46640" rIns="93280" bIns="46640" numCol="1" anchor="t" anchorCtr="0" compatLnSpc="1">
            <a:prstTxWarp prst="textNoShape">
              <a:avLst/>
            </a:prstTxWarp>
          </a:bodyPr>
          <a:lstStyle>
            <a:lvl1pPr algn="r" defTabSz="933188" eaLnBrk="1" fontAlgn="auto" hangingPunct="1">
              <a:spcBef>
                <a:spcPts val="0"/>
              </a:spcBef>
              <a:spcAft>
                <a:spcPts val="0"/>
              </a:spcAft>
              <a:defRPr sz="1200">
                <a:latin typeface="Arial" charset="0"/>
              </a:defRPr>
            </a:lvl1pPr>
          </a:lstStyle>
          <a:p>
            <a:pPr>
              <a:defRPr/>
            </a:pPr>
            <a:endParaRPr lang="en-US"/>
          </a:p>
        </p:txBody>
      </p:sp>
      <p:sp>
        <p:nvSpPr>
          <p:cNvPr id="139268" name="Rectangle 4">
            <a:extLst>
              <a:ext uri="{FF2B5EF4-FFF2-40B4-BE49-F238E27FC236}">
                <a16:creationId xmlns:a16="http://schemas.microsoft.com/office/drawing/2014/main" id="{9BFFBE29-0257-4A92-B11A-800EB557E279}"/>
              </a:ext>
            </a:extLst>
          </p:cNvPr>
          <p:cNvSpPr>
            <a:spLocks noGrp="1" noChangeArrowheads="1"/>
          </p:cNvSpPr>
          <p:nvPr>
            <p:ph type="ftr" sz="quarter" idx="2"/>
          </p:nvPr>
        </p:nvSpPr>
        <p:spPr bwMode="auto">
          <a:xfrm>
            <a:off x="0" y="9371013"/>
            <a:ext cx="2919413" cy="493712"/>
          </a:xfrm>
          <a:prstGeom prst="rect">
            <a:avLst/>
          </a:prstGeom>
          <a:noFill/>
          <a:ln w="9525">
            <a:noFill/>
            <a:miter lim="800000"/>
            <a:headEnd/>
            <a:tailEnd/>
          </a:ln>
          <a:effectLst/>
        </p:spPr>
        <p:txBody>
          <a:bodyPr vert="horz" wrap="square" lIns="93280" tIns="46640" rIns="93280" bIns="46640" numCol="1" anchor="b" anchorCtr="0" compatLnSpc="1">
            <a:prstTxWarp prst="textNoShape">
              <a:avLst/>
            </a:prstTxWarp>
          </a:bodyPr>
          <a:lstStyle>
            <a:lvl1pPr defTabSz="933188" eaLnBrk="1" fontAlgn="auto" hangingPunct="1">
              <a:spcBef>
                <a:spcPts val="0"/>
              </a:spcBef>
              <a:spcAft>
                <a:spcPts val="0"/>
              </a:spcAft>
              <a:defRPr sz="1200">
                <a:latin typeface="Arial" charset="0"/>
              </a:defRPr>
            </a:lvl1pPr>
          </a:lstStyle>
          <a:p>
            <a:pPr>
              <a:defRPr/>
            </a:pPr>
            <a:endParaRPr lang="en-US"/>
          </a:p>
        </p:txBody>
      </p:sp>
      <p:sp>
        <p:nvSpPr>
          <p:cNvPr id="139269" name="Rectangle 5">
            <a:extLst>
              <a:ext uri="{FF2B5EF4-FFF2-40B4-BE49-F238E27FC236}">
                <a16:creationId xmlns:a16="http://schemas.microsoft.com/office/drawing/2014/main" id="{7CC12DF6-5B2B-4280-A462-289B06719394}"/>
              </a:ext>
            </a:extLst>
          </p:cNvPr>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3280" tIns="46640" rIns="93280" bIns="46640" numCol="1" anchor="b" anchorCtr="0" compatLnSpc="1">
            <a:prstTxWarp prst="textNoShape">
              <a:avLst/>
            </a:prstTxWarp>
          </a:bodyPr>
          <a:lstStyle>
            <a:lvl1pPr algn="r" defTabSz="933188" eaLnBrk="1" fontAlgn="auto" hangingPunct="1">
              <a:spcBef>
                <a:spcPts val="0"/>
              </a:spcBef>
              <a:spcAft>
                <a:spcPts val="0"/>
              </a:spcAft>
              <a:defRPr sz="1200">
                <a:latin typeface="+mn-lt"/>
              </a:defRPr>
            </a:lvl1pPr>
          </a:lstStyle>
          <a:p>
            <a:pPr>
              <a:defRPr/>
            </a:pPr>
            <a:fld id="{5FD43BCD-438D-42E5-BC16-32026A45D718}"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EF13B42-E04D-42ED-8D27-5521DE372F82}"/>
              </a:ext>
            </a:extLst>
          </p:cNvPr>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3280" tIns="46640" rIns="93280" bIns="46640" numCol="1" anchor="t" anchorCtr="0" compatLnSpc="1">
            <a:prstTxWarp prst="textNoShape">
              <a:avLst/>
            </a:prstTxWarp>
          </a:bodyPr>
          <a:lstStyle>
            <a:lvl1pPr defTabSz="933188" eaLnBrk="1" fontAlgn="auto" hangingPunct="1">
              <a:spcBef>
                <a:spcPts val="0"/>
              </a:spcBef>
              <a:spcAft>
                <a:spcPts val="0"/>
              </a:spcAft>
              <a:defRPr sz="1200">
                <a:latin typeface="Arial" charset="0"/>
              </a:defRPr>
            </a:lvl1pPr>
          </a:lstStyle>
          <a:p>
            <a:pPr>
              <a:defRPr/>
            </a:pPr>
            <a:endParaRPr lang="en-US"/>
          </a:p>
        </p:txBody>
      </p:sp>
      <p:sp>
        <p:nvSpPr>
          <p:cNvPr id="62467" name="Rectangle 3">
            <a:extLst>
              <a:ext uri="{FF2B5EF4-FFF2-40B4-BE49-F238E27FC236}">
                <a16:creationId xmlns:a16="http://schemas.microsoft.com/office/drawing/2014/main" id="{A3750985-D8D3-4BBC-B087-333A08AB9FBD}"/>
              </a:ext>
            </a:extLst>
          </p:cNvPr>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3280" tIns="46640" rIns="93280" bIns="46640" numCol="1" anchor="t" anchorCtr="0" compatLnSpc="1">
            <a:prstTxWarp prst="textNoShape">
              <a:avLst/>
            </a:prstTxWarp>
          </a:bodyPr>
          <a:lstStyle>
            <a:lvl1pPr algn="r" defTabSz="933188" eaLnBrk="1" fontAlgn="auto" hangingPunct="1">
              <a:spcBef>
                <a:spcPts val="0"/>
              </a:spcBef>
              <a:spcAft>
                <a:spcPts val="0"/>
              </a:spcAft>
              <a:defRPr sz="1200">
                <a:latin typeface="Arial" charset="0"/>
              </a:defRPr>
            </a:lvl1pPr>
          </a:lstStyle>
          <a:p>
            <a:pPr>
              <a:defRPr/>
            </a:pPr>
            <a:endParaRPr lang="en-US"/>
          </a:p>
        </p:txBody>
      </p:sp>
      <p:sp>
        <p:nvSpPr>
          <p:cNvPr id="5124" name="Rectangle 4">
            <a:extLst>
              <a:ext uri="{FF2B5EF4-FFF2-40B4-BE49-F238E27FC236}">
                <a16:creationId xmlns:a16="http://schemas.microsoft.com/office/drawing/2014/main" id="{A053DE13-A7CD-43E8-BAA6-1097E3361223}"/>
              </a:ext>
            </a:extLst>
          </p:cNvPr>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5">
            <a:extLst>
              <a:ext uri="{FF2B5EF4-FFF2-40B4-BE49-F238E27FC236}">
                <a16:creationId xmlns:a16="http://schemas.microsoft.com/office/drawing/2014/main" id="{F65CA636-BDF1-497F-BA7D-80AF2A0BA5BA}"/>
              </a:ext>
            </a:extLst>
          </p:cNvPr>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3280" tIns="46640" rIns="93280" bIns="466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2470" name="Rectangle 6">
            <a:extLst>
              <a:ext uri="{FF2B5EF4-FFF2-40B4-BE49-F238E27FC236}">
                <a16:creationId xmlns:a16="http://schemas.microsoft.com/office/drawing/2014/main" id="{9D521B77-F44E-4752-A6FE-BEE6D7F52E14}"/>
              </a:ext>
            </a:extLst>
          </p:cNvPr>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3280" tIns="46640" rIns="93280" bIns="46640" numCol="1" anchor="b" anchorCtr="0" compatLnSpc="1">
            <a:prstTxWarp prst="textNoShape">
              <a:avLst/>
            </a:prstTxWarp>
          </a:bodyPr>
          <a:lstStyle>
            <a:lvl1pPr defTabSz="933188" eaLnBrk="1" fontAlgn="auto" hangingPunct="1">
              <a:spcBef>
                <a:spcPts val="0"/>
              </a:spcBef>
              <a:spcAft>
                <a:spcPts val="0"/>
              </a:spcAft>
              <a:defRPr sz="1200">
                <a:latin typeface="Arial" charset="0"/>
              </a:defRPr>
            </a:lvl1pPr>
          </a:lstStyle>
          <a:p>
            <a:pPr>
              <a:defRPr/>
            </a:pPr>
            <a:endParaRPr lang="en-US"/>
          </a:p>
        </p:txBody>
      </p:sp>
      <p:sp>
        <p:nvSpPr>
          <p:cNvPr id="62471" name="Rectangle 7">
            <a:extLst>
              <a:ext uri="{FF2B5EF4-FFF2-40B4-BE49-F238E27FC236}">
                <a16:creationId xmlns:a16="http://schemas.microsoft.com/office/drawing/2014/main" id="{9A0D97EF-6532-461B-8D0B-382125CC3BFE}"/>
              </a:ext>
            </a:extLst>
          </p:cNvPr>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3280" tIns="46640" rIns="93280" bIns="46640" numCol="1" anchor="b" anchorCtr="0" compatLnSpc="1">
            <a:prstTxWarp prst="textNoShape">
              <a:avLst/>
            </a:prstTxWarp>
          </a:bodyPr>
          <a:lstStyle>
            <a:lvl1pPr algn="r" defTabSz="933188" eaLnBrk="1" fontAlgn="auto" hangingPunct="1">
              <a:spcBef>
                <a:spcPts val="0"/>
              </a:spcBef>
              <a:spcAft>
                <a:spcPts val="0"/>
              </a:spcAft>
              <a:defRPr sz="1200">
                <a:latin typeface="+mn-lt"/>
              </a:defRPr>
            </a:lvl1pPr>
          </a:lstStyle>
          <a:p>
            <a:pPr>
              <a:defRPr/>
            </a:pPr>
            <a:fld id="{D015A92A-3CBA-4809-8A70-5F6B7B52770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934A7A1-6952-47E8-8F2E-455B984BBA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F2DBE13B-65B2-449B-962D-A04A462062BE}" type="slidenum">
              <a:rPr lang="en-US" altLang="en-US" smtClean="0">
                <a:latin typeface="Arial" panose="020B0604020202020204" pitchFamily="34" charset="0"/>
              </a:rPr>
              <a:pPr fontAlgn="base">
                <a:spcBef>
                  <a:spcPct val="0"/>
                </a:spcBef>
                <a:spcAft>
                  <a:spcPct val="0"/>
                </a:spcAft>
              </a:pPr>
              <a:t>1</a:t>
            </a:fld>
            <a:endParaRPr lang="en-US" altLang="en-US">
              <a:latin typeface="Arial" panose="020B0604020202020204" pitchFamily="34" charset="0"/>
            </a:endParaRPr>
          </a:p>
        </p:txBody>
      </p:sp>
      <p:sp>
        <p:nvSpPr>
          <p:cNvPr id="8195" name="Slide Image Placeholder 1">
            <a:extLst>
              <a:ext uri="{FF2B5EF4-FFF2-40B4-BE49-F238E27FC236}">
                <a16:creationId xmlns:a16="http://schemas.microsoft.com/office/drawing/2014/main" id="{6BB404B7-A4B6-4611-AF9E-B5A69FA88D2D}"/>
              </a:ext>
            </a:extLst>
          </p:cNvPr>
          <p:cNvSpPr>
            <a:spLocks noGrp="1" noRot="1" noChangeAspect="1" noChangeArrowheads="1" noTextEdit="1"/>
          </p:cNvSpPr>
          <p:nvPr>
            <p:ph type="sldImg"/>
          </p:nvPr>
        </p:nvSpPr>
        <p:spPr>
          <a:ln/>
        </p:spPr>
      </p:sp>
      <p:sp>
        <p:nvSpPr>
          <p:cNvPr id="8196" name="Notes Placeholder 2">
            <a:extLst>
              <a:ext uri="{FF2B5EF4-FFF2-40B4-BE49-F238E27FC236}">
                <a16:creationId xmlns:a16="http://schemas.microsoft.com/office/drawing/2014/main" id="{437EB635-646E-47BD-97FA-8E6719628E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8197" name="Slide Number Placeholder 3">
            <a:extLst>
              <a:ext uri="{FF2B5EF4-FFF2-40B4-BE49-F238E27FC236}">
                <a16:creationId xmlns:a16="http://schemas.microsoft.com/office/drawing/2014/main" id="{F2E9C4AB-48A0-40E4-A2C2-EB461D7DE87F}"/>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874DD4BC-3C5C-41FB-A686-A0418095750D}" type="slidenum">
              <a:rPr lang="en-US" altLang="en-US" sz="1200">
                <a:latin typeface="Arial" panose="020B0604020202020204" pitchFamily="34" charset="0"/>
              </a:rPr>
              <a:pPr algn="r" eaLnBrk="1" hangingPunct="1"/>
              <a:t>1</a:t>
            </a:fld>
            <a:endParaRPr lang="en-US" altLang="en-US" sz="12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DA532B7-6D9D-4BCD-8A13-2BF70537C0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B684574-DD81-493E-BC5B-3F75BCA1FD06}" type="slidenum">
              <a:rPr lang="en-US" altLang="en-US" smtClean="0">
                <a:latin typeface="Arial" panose="020B0604020202020204" pitchFamily="34" charset="0"/>
              </a:rPr>
              <a:pPr fontAlgn="base">
                <a:spcBef>
                  <a:spcPct val="0"/>
                </a:spcBef>
                <a:spcAft>
                  <a:spcPct val="0"/>
                </a:spcAft>
              </a:pPr>
              <a:t>14</a:t>
            </a:fld>
            <a:endParaRPr lang="en-US" altLang="en-US">
              <a:latin typeface="Arial" panose="020B0604020202020204" pitchFamily="34" charset="0"/>
            </a:endParaRPr>
          </a:p>
        </p:txBody>
      </p:sp>
      <p:sp>
        <p:nvSpPr>
          <p:cNvPr id="30723" name="Slide Image Placeholder 1">
            <a:extLst>
              <a:ext uri="{FF2B5EF4-FFF2-40B4-BE49-F238E27FC236}">
                <a16:creationId xmlns:a16="http://schemas.microsoft.com/office/drawing/2014/main" id="{91863857-3E69-4795-A4F3-6DB5B7920D88}"/>
              </a:ext>
            </a:extLst>
          </p:cNvPr>
          <p:cNvSpPr>
            <a:spLocks noGrp="1" noRot="1" noChangeAspect="1" noChangeArrowheads="1" noTextEdit="1"/>
          </p:cNvSpPr>
          <p:nvPr>
            <p:ph type="sldImg"/>
          </p:nvPr>
        </p:nvSpPr>
        <p:spPr>
          <a:ln/>
        </p:spPr>
      </p:sp>
      <p:sp>
        <p:nvSpPr>
          <p:cNvPr id="30724" name="Notes Placeholder 2">
            <a:extLst>
              <a:ext uri="{FF2B5EF4-FFF2-40B4-BE49-F238E27FC236}">
                <a16:creationId xmlns:a16="http://schemas.microsoft.com/office/drawing/2014/main" id="{DF7ABDB6-A0BF-4C03-8E99-345D6929A4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30725" name="Slide Number Placeholder 3">
            <a:extLst>
              <a:ext uri="{FF2B5EF4-FFF2-40B4-BE49-F238E27FC236}">
                <a16:creationId xmlns:a16="http://schemas.microsoft.com/office/drawing/2014/main" id="{F47F9DDA-AA7D-4AD8-960F-83D2234FCF84}"/>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6C2DFFAB-71DE-46CE-8256-26893C90A7B0}" type="slidenum">
              <a:rPr lang="en-US" altLang="en-US" sz="1200">
                <a:latin typeface="Arial" panose="020B0604020202020204" pitchFamily="34" charset="0"/>
              </a:rPr>
              <a:pPr algn="r" eaLnBrk="1" hangingPunct="1"/>
              <a:t>14</a:t>
            </a:fld>
            <a:endParaRPr lang="en-US" altLang="en-US" sz="12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24FD4B9-51BA-4A91-8793-3DA51227D8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D89B1C0-3DE5-4736-8060-5807690AB4F2}" type="slidenum">
              <a:rPr lang="en-US" altLang="en-US" smtClean="0">
                <a:latin typeface="Arial" panose="020B0604020202020204" pitchFamily="34" charset="0"/>
              </a:rPr>
              <a:pPr fontAlgn="base">
                <a:spcBef>
                  <a:spcPct val="0"/>
                </a:spcBef>
                <a:spcAft>
                  <a:spcPct val="0"/>
                </a:spcAft>
              </a:pPr>
              <a:t>15</a:t>
            </a:fld>
            <a:endParaRPr lang="en-US" altLang="en-US">
              <a:latin typeface="Arial" panose="020B0604020202020204" pitchFamily="34" charset="0"/>
            </a:endParaRPr>
          </a:p>
        </p:txBody>
      </p:sp>
      <p:sp>
        <p:nvSpPr>
          <p:cNvPr id="32771" name="Slide Image Placeholder 1">
            <a:extLst>
              <a:ext uri="{FF2B5EF4-FFF2-40B4-BE49-F238E27FC236}">
                <a16:creationId xmlns:a16="http://schemas.microsoft.com/office/drawing/2014/main" id="{805B6A37-4010-468D-91B9-D87DD4E6363F}"/>
              </a:ext>
            </a:extLst>
          </p:cNvPr>
          <p:cNvSpPr>
            <a:spLocks noGrp="1" noRot="1" noChangeAspect="1" noChangeArrowheads="1" noTextEdit="1"/>
          </p:cNvSpPr>
          <p:nvPr>
            <p:ph type="sldImg"/>
          </p:nvPr>
        </p:nvSpPr>
        <p:spPr>
          <a:ln/>
        </p:spPr>
      </p:sp>
      <p:sp>
        <p:nvSpPr>
          <p:cNvPr id="32772" name="Notes Placeholder 2">
            <a:extLst>
              <a:ext uri="{FF2B5EF4-FFF2-40B4-BE49-F238E27FC236}">
                <a16:creationId xmlns:a16="http://schemas.microsoft.com/office/drawing/2014/main" id="{EFD50F50-D9D1-4E17-A0B3-3C8D8A69C1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32773" name="Slide Number Placeholder 3">
            <a:extLst>
              <a:ext uri="{FF2B5EF4-FFF2-40B4-BE49-F238E27FC236}">
                <a16:creationId xmlns:a16="http://schemas.microsoft.com/office/drawing/2014/main" id="{0BF4F429-EFA1-49AF-8C54-84B75CAA69C2}"/>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96A4BCD5-DC43-43BB-ADAC-6AB1316B03A8}" type="slidenum">
              <a:rPr lang="en-US" altLang="en-US" sz="1200">
                <a:latin typeface="Arial" panose="020B0604020202020204" pitchFamily="34" charset="0"/>
              </a:rPr>
              <a:pPr algn="r" eaLnBrk="1" hangingPunct="1"/>
              <a:t>15</a:t>
            </a:fld>
            <a:endParaRPr lang="en-US" altLang="en-US" sz="12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2D6C541-A79C-4EB6-BA40-18D5850B8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6F4F143-09A5-4669-9DC7-6D17F9D6533E}" type="slidenum">
              <a:rPr lang="en-US" altLang="en-US" smtClean="0">
                <a:latin typeface="Arial" panose="020B0604020202020204" pitchFamily="34" charset="0"/>
              </a:rPr>
              <a:pPr fontAlgn="base">
                <a:spcBef>
                  <a:spcPct val="0"/>
                </a:spcBef>
                <a:spcAft>
                  <a:spcPct val="0"/>
                </a:spcAft>
              </a:pPr>
              <a:t>16</a:t>
            </a:fld>
            <a:endParaRPr lang="en-US" altLang="en-US">
              <a:latin typeface="Arial" panose="020B0604020202020204" pitchFamily="34" charset="0"/>
            </a:endParaRPr>
          </a:p>
        </p:txBody>
      </p:sp>
      <p:sp>
        <p:nvSpPr>
          <p:cNvPr id="34819" name="Slide Image Placeholder 1">
            <a:extLst>
              <a:ext uri="{FF2B5EF4-FFF2-40B4-BE49-F238E27FC236}">
                <a16:creationId xmlns:a16="http://schemas.microsoft.com/office/drawing/2014/main" id="{A0FABF77-6FD3-4F20-A617-CDA16839ED97}"/>
              </a:ext>
            </a:extLst>
          </p:cNvPr>
          <p:cNvSpPr>
            <a:spLocks noGrp="1" noRot="1" noChangeAspect="1" noChangeArrowheads="1" noTextEdit="1"/>
          </p:cNvSpPr>
          <p:nvPr>
            <p:ph type="sldImg"/>
          </p:nvPr>
        </p:nvSpPr>
        <p:spPr>
          <a:ln/>
        </p:spPr>
      </p:sp>
      <p:sp>
        <p:nvSpPr>
          <p:cNvPr id="34820" name="Notes Placeholder 2">
            <a:extLst>
              <a:ext uri="{FF2B5EF4-FFF2-40B4-BE49-F238E27FC236}">
                <a16:creationId xmlns:a16="http://schemas.microsoft.com/office/drawing/2014/main" id="{B9D74D74-AA98-43EE-ADD3-15458F70B8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34821" name="Slide Number Placeholder 3">
            <a:extLst>
              <a:ext uri="{FF2B5EF4-FFF2-40B4-BE49-F238E27FC236}">
                <a16:creationId xmlns:a16="http://schemas.microsoft.com/office/drawing/2014/main" id="{0A1FA606-C655-4C44-94BB-EAE23AB556D1}"/>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266AE1E4-7A8B-4585-B07D-F89945BD9E3D}" type="slidenum">
              <a:rPr lang="en-US" altLang="en-US" sz="1200">
                <a:latin typeface="Arial" panose="020B0604020202020204" pitchFamily="34" charset="0"/>
              </a:rPr>
              <a:pPr algn="r" eaLnBrk="1" hangingPunct="1"/>
              <a:t>16</a:t>
            </a:fld>
            <a:endParaRPr lang="en-US" altLang="en-US" sz="12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E65E06C-E070-4B6B-9973-C26572559C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0B80422-29BA-4A7D-922B-45C3110E7B28}" type="slidenum">
              <a:rPr lang="en-US" altLang="en-US" smtClean="0">
                <a:latin typeface="Arial" panose="020B0604020202020204" pitchFamily="34" charset="0"/>
              </a:rPr>
              <a:pPr fontAlgn="base">
                <a:spcBef>
                  <a:spcPct val="0"/>
                </a:spcBef>
                <a:spcAft>
                  <a:spcPct val="0"/>
                </a:spcAft>
              </a:pPr>
              <a:t>28</a:t>
            </a:fld>
            <a:endParaRPr lang="en-US" altLang="en-US">
              <a:latin typeface="Arial" panose="020B0604020202020204" pitchFamily="34" charset="0"/>
            </a:endParaRPr>
          </a:p>
        </p:txBody>
      </p:sp>
      <p:sp>
        <p:nvSpPr>
          <p:cNvPr id="50179" name="Slide Image Placeholder 1">
            <a:extLst>
              <a:ext uri="{FF2B5EF4-FFF2-40B4-BE49-F238E27FC236}">
                <a16:creationId xmlns:a16="http://schemas.microsoft.com/office/drawing/2014/main" id="{F2A906CA-B779-4089-B248-3498C63C8E0C}"/>
              </a:ext>
            </a:extLst>
          </p:cNvPr>
          <p:cNvSpPr>
            <a:spLocks noGrp="1" noRot="1" noChangeAspect="1" noChangeArrowheads="1" noTextEdit="1"/>
          </p:cNvSpPr>
          <p:nvPr>
            <p:ph type="sldImg"/>
          </p:nvPr>
        </p:nvSpPr>
        <p:spPr>
          <a:ln/>
        </p:spPr>
      </p:sp>
      <p:sp>
        <p:nvSpPr>
          <p:cNvPr id="50180" name="Notes Placeholder 2">
            <a:extLst>
              <a:ext uri="{FF2B5EF4-FFF2-40B4-BE49-F238E27FC236}">
                <a16:creationId xmlns:a16="http://schemas.microsoft.com/office/drawing/2014/main" id="{D9487E02-97B2-44D9-8D62-CEB6252F4E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dirty="0">
              <a:latin typeface="Arial" panose="020B0604020202020204" pitchFamily="34" charset="0"/>
            </a:endParaRPr>
          </a:p>
        </p:txBody>
      </p:sp>
      <p:sp>
        <p:nvSpPr>
          <p:cNvPr id="50181" name="Slide Number Placeholder 3">
            <a:extLst>
              <a:ext uri="{FF2B5EF4-FFF2-40B4-BE49-F238E27FC236}">
                <a16:creationId xmlns:a16="http://schemas.microsoft.com/office/drawing/2014/main" id="{4724745D-A867-46B2-967A-2C3C170AA927}"/>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D170FEEB-008A-48EE-8431-86CFD1DC139F}" type="slidenum">
              <a:rPr lang="en-US" altLang="en-US" sz="1200">
                <a:latin typeface="Arial" panose="020B0604020202020204" pitchFamily="34" charset="0"/>
              </a:rPr>
              <a:pPr algn="r" eaLnBrk="1" hangingPunct="1"/>
              <a:t>28</a:t>
            </a:fld>
            <a:endParaRPr lang="en-US" altLang="en-US" sz="12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B37CBD09-9F09-4A99-A33B-6F06E6044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170FD7B-23AC-45FB-B3D1-904058F80B39}" type="slidenum">
              <a:rPr lang="en-US" altLang="en-US" smtClean="0">
                <a:latin typeface="Arial" panose="020B0604020202020204" pitchFamily="34" charset="0"/>
              </a:rPr>
              <a:pPr fontAlgn="base">
                <a:spcBef>
                  <a:spcPct val="0"/>
                </a:spcBef>
                <a:spcAft>
                  <a:spcPct val="0"/>
                </a:spcAft>
              </a:pPr>
              <a:t>29</a:t>
            </a:fld>
            <a:endParaRPr lang="en-US" altLang="en-US">
              <a:latin typeface="Arial" panose="020B0604020202020204" pitchFamily="34" charset="0"/>
            </a:endParaRPr>
          </a:p>
        </p:txBody>
      </p:sp>
      <p:sp>
        <p:nvSpPr>
          <p:cNvPr id="52227" name="Slide Image Placeholder 1">
            <a:extLst>
              <a:ext uri="{FF2B5EF4-FFF2-40B4-BE49-F238E27FC236}">
                <a16:creationId xmlns:a16="http://schemas.microsoft.com/office/drawing/2014/main" id="{BDAA0FAE-6DD0-4A2A-8C98-8B82E12B6D9D}"/>
              </a:ext>
            </a:extLst>
          </p:cNvPr>
          <p:cNvSpPr>
            <a:spLocks noGrp="1" noRot="1" noChangeAspect="1" noChangeArrowheads="1" noTextEdit="1"/>
          </p:cNvSpPr>
          <p:nvPr>
            <p:ph type="sldImg"/>
          </p:nvPr>
        </p:nvSpPr>
        <p:spPr>
          <a:ln/>
        </p:spPr>
      </p:sp>
      <p:sp>
        <p:nvSpPr>
          <p:cNvPr id="52228" name="Notes Placeholder 2">
            <a:extLst>
              <a:ext uri="{FF2B5EF4-FFF2-40B4-BE49-F238E27FC236}">
                <a16:creationId xmlns:a16="http://schemas.microsoft.com/office/drawing/2014/main" id="{E41A5FDE-0316-4304-8542-55F9E4249C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52229" name="Slide Number Placeholder 3">
            <a:extLst>
              <a:ext uri="{FF2B5EF4-FFF2-40B4-BE49-F238E27FC236}">
                <a16:creationId xmlns:a16="http://schemas.microsoft.com/office/drawing/2014/main" id="{1258DDD9-7366-4483-8E3E-0D5FF1426B76}"/>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EC68992D-60FF-40A7-88E7-59127DC98047}" type="slidenum">
              <a:rPr lang="en-US" altLang="en-US" sz="1200">
                <a:latin typeface="Arial" panose="020B0604020202020204" pitchFamily="34" charset="0"/>
              </a:rPr>
              <a:pPr algn="r" eaLnBrk="1" hangingPunct="1"/>
              <a:t>29</a:t>
            </a:fld>
            <a:endParaRPr lang="en-US" altLang="en-US" sz="12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B2C92ED3-06CD-4730-97F5-30F5A996AA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9153E09-EBC4-4C32-B311-52F2127F86F5}" type="slidenum">
              <a:rPr lang="en-US" altLang="en-US" smtClean="0">
                <a:latin typeface="Arial" panose="020B0604020202020204" pitchFamily="34" charset="0"/>
              </a:rPr>
              <a:pPr fontAlgn="base">
                <a:spcBef>
                  <a:spcPct val="0"/>
                </a:spcBef>
                <a:spcAft>
                  <a:spcPct val="0"/>
                </a:spcAft>
              </a:pPr>
              <a:t>30</a:t>
            </a:fld>
            <a:endParaRPr lang="en-US" altLang="en-US">
              <a:latin typeface="Arial" panose="020B0604020202020204" pitchFamily="34" charset="0"/>
            </a:endParaRPr>
          </a:p>
        </p:txBody>
      </p:sp>
      <p:sp>
        <p:nvSpPr>
          <p:cNvPr id="54275" name="Slide Image Placeholder 1">
            <a:extLst>
              <a:ext uri="{FF2B5EF4-FFF2-40B4-BE49-F238E27FC236}">
                <a16:creationId xmlns:a16="http://schemas.microsoft.com/office/drawing/2014/main" id="{6A9684B6-37AE-4EE1-84AB-CFF8D7E3C9AF}"/>
              </a:ext>
            </a:extLst>
          </p:cNvPr>
          <p:cNvSpPr>
            <a:spLocks noGrp="1" noRot="1" noChangeAspect="1" noChangeArrowheads="1" noTextEdit="1"/>
          </p:cNvSpPr>
          <p:nvPr>
            <p:ph type="sldImg"/>
          </p:nvPr>
        </p:nvSpPr>
        <p:spPr>
          <a:ln/>
        </p:spPr>
      </p:sp>
      <p:sp>
        <p:nvSpPr>
          <p:cNvPr id="54276" name="Notes Placeholder 2">
            <a:extLst>
              <a:ext uri="{FF2B5EF4-FFF2-40B4-BE49-F238E27FC236}">
                <a16:creationId xmlns:a16="http://schemas.microsoft.com/office/drawing/2014/main" id="{C62A9381-6056-4F1B-977A-0EBA1FF759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54277" name="Slide Number Placeholder 3">
            <a:extLst>
              <a:ext uri="{FF2B5EF4-FFF2-40B4-BE49-F238E27FC236}">
                <a16:creationId xmlns:a16="http://schemas.microsoft.com/office/drawing/2014/main" id="{41C1DBC1-CD1A-4978-8755-0414FE2983A6}"/>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4F27F687-81A4-47C1-8496-4E6D12FB4A87}" type="slidenum">
              <a:rPr lang="en-US" altLang="en-US" sz="1200">
                <a:latin typeface="Arial" panose="020B0604020202020204" pitchFamily="34" charset="0"/>
              </a:rPr>
              <a:pPr algn="r" eaLnBrk="1" hangingPunct="1"/>
              <a:t>30</a:t>
            </a:fld>
            <a:endParaRPr lang="en-US" altLang="en-US" sz="120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8E3B710-1B86-40E6-BCC5-1082C2950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58CF6CB-3A90-4918-9F6E-A7D2BC78A782}" type="slidenum">
              <a:rPr lang="en-US" altLang="en-US" smtClean="0">
                <a:latin typeface="Arial" panose="020B0604020202020204" pitchFamily="34" charset="0"/>
              </a:rPr>
              <a:pPr fontAlgn="base">
                <a:spcBef>
                  <a:spcPct val="0"/>
                </a:spcBef>
                <a:spcAft>
                  <a:spcPct val="0"/>
                </a:spcAft>
              </a:pPr>
              <a:t>31</a:t>
            </a:fld>
            <a:endParaRPr lang="en-US" altLang="en-US">
              <a:latin typeface="Arial" panose="020B0604020202020204" pitchFamily="34" charset="0"/>
            </a:endParaRPr>
          </a:p>
        </p:txBody>
      </p:sp>
      <p:sp>
        <p:nvSpPr>
          <p:cNvPr id="56323" name="Slide Image Placeholder 1">
            <a:extLst>
              <a:ext uri="{FF2B5EF4-FFF2-40B4-BE49-F238E27FC236}">
                <a16:creationId xmlns:a16="http://schemas.microsoft.com/office/drawing/2014/main" id="{14B24BF6-2FE0-4411-B877-7C0D1FF662AB}"/>
              </a:ext>
            </a:extLst>
          </p:cNvPr>
          <p:cNvSpPr>
            <a:spLocks noGrp="1" noRot="1" noChangeAspect="1" noChangeArrowheads="1" noTextEdit="1"/>
          </p:cNvSpPr>
          <p:nvPr>
            <p:ph type="sldImg"/>
          </p:nvPr>
        </p:nvSpPr>
        <p:spPr>
          <a:ln/>
        </p:spPr>
      </p:sp>
      <p:sp>
        <p:nvSpPr>
          <p:cNvPr id="56324" name="Notes Placeholder 2">
            <a:extLst>
              <a:ext uri="{FF2B5EF4-FFF2-40B4-BE49-F238E27FC236}">
                <a16:creationId xmlns:a16="http://schemas.microsoft.com/office/drawing/2014/main" id="{4AD03253-0AD2-48A5-A865-CFB95F9279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56325" name="Slide Number Placeholder 3">
            <a:extLst>
              <a:ext uri="{FF2B5EF4-FFF2-40B4-BE49-F238E27FC236}">
                <a16:creationId xmlns:a16="http://schemas.microsoft.com/office/drawing/2014/main" id="{BC29245B-CF93-4BFC-B1E6-40E2F1635AC7}"/>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D856E76E-67B0-469F-B1E1-007EE14B90BD}" type="slidenum">
              <a:rPr lang="en-US" altLang="en-US" sz="1200">
                <a:latin typeface="Arial" panose="020B0604020202020204" pitchFamily="34" charset="0"/>
              </a:rPr>
              <a:pPr algn="r" eaLnBrk="1" hangingPunct="1"/>
              <a:t>31</a:t>
            </a:fld>
            <a:endParaRPr lang="en-US" altLang="en-US" sz="12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C8E2FED1-C292-494F-A83D-9E69D9749C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62D9C6A-C4D8-4527-BDBA-BB0B71D255E8}" type="slidenum">
              <a:rPr lang="en-US" altLang="en-US" smtClean="0">
                <a:latin typeface="Arial" panose="020B0604020202020204" pitchFamily="34" charset="0"/>
              </a:rPr>
              <a:pPr fontAlgn="base">
                <a:spcBef>
                  <a:spcPct val="0"/>
                </a:spcBef>
                <a:spcAft>
                  <a:spcPct val="0"/>
                </a:spcAft>
              </a:pPr>
              <a:t>32</a:t>
            </a:fld>
            <a:endParaRPr lang="en-US" altLang="en-US">
              <a:latin typeface="Arial" panose="020B0604020202020204" pitchFamily="34" charset="0"/>
            </a:endParaRPr>
          </a:p>
        </p:txBody>
      </p:sp>
      <p:sp>
        <p:nvSpPr>
          <p:cNvPr id="58371" name="Slide Image Placeholder 1">
            <a:extLst>
              <a:ext uri="{FF2B5EF4-FFF2-40B4-BE49-F238E27FC236}">
                <a16:creationId xmlns:a16="http://schemas.microsoft.com/office/drawing/2014/main" id="{4F81AD22-C1FC-47CC-9EAF-50EFC3CE3221}"/>
              </a:ext>
            </a:extLst>
          </p:cNvPr>
          <p:cNvSpPr>
            <a:spLocks noGrp="1" noRot="1" noChangeAspect="1" noChangeArrowheads="1" noTextEdit="1"/>
          </p:cNvSpPr>
          <p:nvPr>
            <p:ph type="sldImg"/>
          </p:nvPr>
        </p:nvSpPr>
        <p:spPr>
          <a:ln/>
        </p:spPr>
      </p:sp>
      <p:sp>
        <p:nvSpPr>
          <p:cNvPr id="58372" name="Notes Placeholder 2">
            <a:extLst>
              <a:ext uri="{FF2B5EF4-FFF2-40B4-BE49-F238E27FC236}">
                <a16:creationId xmlns:a16="http://schemas.microsoft.com/office/drawing/2014/main" id="{961B601D-EEB4-44B0-B8A1-5DDCAEC9F6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58373" name="Slide Number Placeholder 3">
            <a:extLst>
              <a:ext uri="{FF2B5EF4-FFF2-40B4-BE49-F238E27FC236}">
                <a16:creationId xmlns:a16="http://schemas.microsoft.com/office/drawing/2014/main" id="{A1C28760-8FEC-4758-811F-4EE7BF07F0AB}"/>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6FE525BC-99BE-48E2-943A-E1C70A543388}" type="slidenum">
              <a:rPr lang="en-US" altLang="en-US" sz="1200">
                <a:latin typeface="Arial" panose="020B0604020202020204" pitchFamily="34" charset="0"/>
              </a:rPr>
              <a:pPr algn="r" eaLnBrk="1" hangingPunct="1"/>
              <a:t>32</a:t>
            </a:fld>
            <a:endParaRPr lang="en-US" altLang="en-US" sz="12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A0D1D49-F405-49F9-BC90-A31C14EE61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870A41A-50EC-42C9-80C2-88AE897CE1F9}" type="slidenum">
              <a:rPr lang="en-US" altLang="en-US" smtClean="0">
                <a:latin typeface="Arial" panose="020B0604020202020204" pitchFamily="34" charset="0"/>
              </a:rPr>
              <a:pPr fontAlgn="base">
                <a:spcBef>
                  <a:spcPct val="0"/>
                </a:spcBef>
                <a:spcAft>
                  <a:spcPct val="0"/>
                </a:spcAft>
              </a:pPr>
              <a:t>34</a:t>
            </a:fld>
            <a:endParaRPr lang="en-US" altLang="en-US">
              <a:latin typeface="Arial" panose="020B0604020202020204" pitchFamily="34" charset="0"/>
            </a:endParaRPr>
          </a:p>
        </p:txBody>
      </p:sp>
      <p:sp>
        <p:nvSpPr>
          <p:cNvPr id="61443" name="Slide Image Placeholder 1">
            <a:extLst>
              <a:ext uri="{FF2B5EF4-FFF2-40B4-BE49-F238E27FC236}">
                <a16:creationId xmlns:a16="http://schemas.microsoft.com/office/drawing/2014/main" id="{1AE575CA-306A-49FB-8A32-3B71647AA610}"/>
              </a:ext>
            </a:extLst>
          </p:cNvPr>
          <p:cNvSpPr>
            <a:spLocks noGrp="1" noRot="1" noChangeAspect="1" noChangeArrowheads="1" noTextEdit="1"/>
          </p:cNvSpPr>
          <p:nvPr>
            <p:ph type="sldImg"/>
          </p:nvPr>
        </p:nvSpPr>
        <p:spPr>
          <a:ln/>
        </p:spPr>
      </p:sp>
      <p:sp>
        <p:nvSpPr>
          <p:cNvPr id="61444" name="Notes Placeholder 2">
            <a:extLst>
              <a:ext uri="{FF2B5EF4-FFF2-40B4-BE49-F238E27FC236}">
                <a16:creationId xmlns:a16="http://schemas.microsoft.com/office/drawing/2014/main" id="{51A6B736-42E1-4DD1-AEC3-6A09C0F723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61445" name="Slide Number Placeholder 3">
            <a:extLst>
              <a:ext uri="{FF2B5EF4-FFF2-40B4-BE49-F238E27FC236}">
                <a16:creationId xmlns:a16="http://schemas.microsoft.com/office/drawing/2014/main" id="{2C296B6F-EDA0-43C1-8FCD-4E67AFCFD512}"/>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82C4D55E-CAF5-45A5-A9D2-D1AA773B65DC}" type="slidenum">
              <a:rPr lang="en-US" altLang="en-US" sz="1200">
                <a:latin typeface="Arial" panose="020B0604020202020204" pitchFamily="34" charset="0"/>
              </a:rPr>
              <a:pPr algn="r" eaLnBrk="1" hangingPunct="1"/>
              <a:t>34</a:t>
            </a:fld>
            <a:endParaRPr lang="en-US" altLang="en-US" sz="12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015A92A-3CBA-4809-8A70-5F6B7B52770D}" type="slidenum">
              <a:rPr lang="en-US" altLang="en-US" smtClean="0"/>
              <a:pPr>
                <a:defRPr/>
              </a:pPr>
              <a:t>35</a:t>
            </a:fld>
            <a:endParaRPr lang="en-US" altLang="en-US" dirty="0"/>
          </a:p>
        </p:txBody>
      </p:sp>
    </p:spTree>
    <p:extLst>
      <p:ext uri="{BB962C8B-B14F-4D97-AF65-F5344CB8AC3E}">
        <p14:creationId xmlns:p14="http://schemas.microsoft.com/office/powerpoint/2010/main" val="1613364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3C1FD34-F4F7-45A3-9124-3D9753CB974C}"/>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CF984ACF-78D3-470E-B8EF-3C62A8FA3B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ADBD2CA0-CFCF-4753-A35D-63C7A43ECC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E549F23-2563-499B-862C-581B1D5A89E4}" type="slidenum">
              <a:rPr lang="en-US" altLang="en-US" smtClean="0">
                <a:latin typeface="Arial" panose="020B0604020202020204" pitchFamily="34" charset="0"/>
              </a:rPr>
              <a:pPr fontAlgn="base">
                <a:spcBef>
                  <a:spcPct val="0"/>
                </a:spcBef>
                <a:spcAft>
                  <a:spcPct val="0"/>
                </a:spcAft>
              </a:pPr>
              <a:t>36</a:t>
            </a:fld>
            <a:endParaRPr lang="en-US" altLang="en-US">
              <a:latin typeface="Arial" panose="020B0604020202020204" pitchFamily="34" charset="0"/>
            </a:endParaRPr>
          </a:p>
        </p:txBody>
      </p:sp>
      <p:sp>
        <p:nvSpPr>
          <p:cNvPr id="64515" name="Slide Image Placeholder 1">
            <a:extLst>
              <a:ext uri="{FF2B5EF4-FFF2-40B4-BE49-F238E27FC236}">
                <a16:creationId xmlns:a16="http://schemas.microsoft.com/office/drawing/2014/main" id="{6149C7C0-2677-4875-A8D0-2122CE2A1E59}"/>
              </a:ext>
            </a:extLst>
          </p:cNvPr>
          <p:cNvSpPr>
            <a:spLocks noGrp="1" noRot="1" noChangeAspect="1" noChangeArrowheads="1" noTextEdit="1"/>
          </p:cNvSpPr>
          <p:nvPr>
            <p:ph type="sldImg"/>
          </p:nvPr>
        </p:nvSpPr>
        <p:spPr>
          <a:ln/>
        </p:spPr>
      </p:sp>
      <p:sp>
        <p:nvSpPr>
          <p:cNvPr id="64516" name="Notes Placeholder 2">
            <a:extLst>
              <a:ext uri="{FF2B5EF4-FFF2-40B4-BE49-F238E27FC236}">
                <a16:creationId xmlns:a16="http://schemas.microsoft.com/office/drawing/2014/main" id="{26A912B2-398C-49BB-8435-EAEAB26F72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64517" name="Slide Number Placeholder 3">
            <a:extLst>
              <a:ext uri="{FF2B5EF4-FFF2-40B4-BE49-F238E27FC236}">
                <a16:creationId xmlns:a16="http://schemas.microsoft.com/office/drawing/2014/main" id="{4153A29E-A4D9-488D-846C-0BE6190E9DA2}"/>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78CA46A2-4ADD-4BE0-9311-CC54E1ED218E}" type="slidenum">
              <a:rPr lang="en-US" altLang="en-US" sz="1200">
                <a:latin typeface="Arial" panose="020B0604020202020204" pitchFamily="34" charset="0"/>
              </a:rPr>
              <a:pPr algn="r" eaLnBrk="1" hangingPunct="1"/>
              <a:t>36</a:t>
            </a:fld>
            <a:endParaRPr lang="en-US" altLang="en-US" sz="12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845F033-7091-49E4-9498-8BEA3DB27C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7767B6B-4FAD-409C-B5EF-29AF30280961}" type="slidenum">
              <a:rPr lang="en-US" altLang="en-US" smtClean="0">
                <a:latin typeface="Arial" panose="020B0604020202020204" pitchFamily="34" charset="0"/>
              </a:rPr>
              <a:pPr fontAlgn="base">
                <a:spcBef>
                  <a:spcPct val="0"/>
                </a:spcBef>
                <a:spcAft>
                  <a:spcPct val="0"/>
                </a:spcAft>
              </a:pPr>
              <a:t>37</a:t>
            </a:fld>
            <a:endParaRPr lang="en-US" altLang="en-US">
              <a:latin typeface="Arial" panose="020B0604020202020204" pitchFamily="34" charset="0"/>
            </a:endParaRPr>
          </a:p>
        </p:txBody>
      </p:sp>
      <p:sp>
        <p:nvSpPr>
          <p:cNvPr id="65539" name="Slide Image Placeholder 1">
            <a:extLst>
              <a:ext uri="{FF2B5EF4-FFF2-40B4-BE49-F238E27FC236}">
                <a16:creationId xmlns:a16="http://schemas.microsoft.com/office/drawing/2014/main" id="{2C67773E-759F-4E11-9C65-ED590F537C52}"/>
              </a:ext>
            </a:extLst>
          </p:cNvPr>
          <p:cNvSpPr>
            <a:spLocks noGrp="1" noRot="1" noChangeAspect="1" noChangeArrowheads="1" noTextEdit="1"/>
          </p:cNvSpPr>
          <p:nvPr>
            <p:ph type="sldImg"/>
          </p:nvPr>
        </p:nvSpPr>
        <p:spPr>
          <a:ln/>
        </p:spPr>
      </p:sp>
      <p:sp>
        <p:nvSpPr>
          <p:cNvPr id="65540" name="Notes Placeholder 2">
            <a:extLst>
              <a:ext uri="{FF2B5EF4-FFF2-40B4-BE49-F238E27FC236}">
                <a16:creationId xmlns:a16="http://schemas.microsoft.com/office/drawing/2014/main" id="{919BC836-33CB-436C-9219-A39E7629DA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pPr eaLnBrk="1" hangingPunct="1">
              <a:lnSpc>
                <a:spcPct val="80000"/>
              </a:lnSpc>
            </a:pPr>
            <a:r>
              <a:rPr lang="en-US" altLang="en-US" sz="2600" dirty="0">
                <a:latin typeface="Arial" panose="020B0604020202020204" pitchFamily="34" charset="0"/>
              </a:rPr>
              <a:t>This is the all encompassing definition of DE that covers all the different type of programs we have that fall under DE.</a:t>
            </a:r>
          </a:p>
          <a:p>
            <a:pPr eaLnBrk="1" hangingPunct="1">
              <a:lnSpc>
                <a:spcPct val="80000"/>
              </a:lnSpc>
            </a:pPr>
            <a:endParaRPr lang="en-US" altLang="en-US" sz="2600" dirty="0">
              <a:latin typeface="Arial" panose="020B0604020202020204" pitchFamily="34" charset="0"/>
            </a:endParaRPr>
          </a:p>
          <a:p>
            <a:pPr eaLnBrk="1" hangingPunct="1">
              <a:lnSpc>
                <a:spcPct val="80000"/>
              </a:lnSpc>
            </a:pPr>
            <a:r>
              <a:rPr lang="en-US" altLang="en-US" sz="2600" dirty="0">
                <a:latin typeface="Arial" panose="020B0604020202020204" pitchFamily="34" charset="0"/>
              </a:rPr>
              <a:t>If students are involved with a program where they are getting credit at both the HS and College levels simultaneously, then it falls under dual enrollment.</a:t>
            </a:r>
          </a:p>
          <a:p>
            <a:pPr eaLnBrk="1" hangingPunct="1">
              <a:lnSpc>
                <a:spcPct val="80000"/>
              </a:lnSpc>
            </a:pPr>
            <a:endParaRPr lang="en-US" altLang="en-US" sz="2600" dirty="0">
              <a:latin typeface="Arial" panose="020B0604020202020204" pitchFamily="34" charset="0"/>
            </a:endParaRPr>
          </a:p>
          <a:p>
            <a:pPr eaLnBrk="1" hangingPunct="1">
              <a:lnSpc>
                <a:spcPct val="80000"/>
              </a:lnSpc>
            </a:pPr>
            <a:r>
              <a:rPr lang="en-US" altLang="en-US" sz="2600" b="1" dirty="0">
                <a:latin typeface="Arial" panose="020B0604020202020204" pitchFamily="34" charset="0"/>
              </a:rPr>
              <a:t>Next SLIDE</a:t>
            </a:r>
          </a:p>
        </p:txBody>
      </p:sp>
      <p:sp>
        <p:nvSpPr>
          <p:cNvPr id="65541" name="Slide Number Placeholder 3">
            <a:extLst>
              <a:ext uri="{FF2B5EF4-FFF2-40B4-BE49-F238E27FC236}">
                <a16:creationId xmlns:a16="http://schemas.microsoft.com/office/drawing/2014/main" id="{951BCB60-428A-4E61-98F4-C6BB2C46CF1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95350">
              <a:defRPr>
                <a:solidFill>
                  <a:schemeClr val="tx1"/>
                </a:solidFill>
                <a:latin typeface="Century Gothic" panose="020B0502020202020204" pitchFamily="34" charset="0"/>
              </a:defRPr>
            </a:lvl1pPr>
            <a:lvl2pPr marL="742950" indent="-285750" defTabSz="895350">
              <a:defRPr>
                <a:solidFill>
                  <a:schemeClr val="tx1"/>
                </a:solidFill>
                <a:latin typeface="Century Gothic" panose="020B0502020202020204" pitchFamily="34" charset="0"/>
              </a:defRPr>
            </a:lvl2pPr>
            <a:lvl3pPr marL="1143000" indent="-228600" defTabSz="895350">
              <a:defRPr>
                <a:solidFill>
                  <a:schemeClr val="tx1"/>
                </a:solidFill>
                <a:latin typeface="Century Gothic" panose="020B0502020202020204" pitchFamily="34" charset="0"/>
              </a:defRPr>
            </a:lvl3pPr>
            <a:lvl4pPr marL="1600200" indent="-228600" defTabSz="895350">
              <a:defRPr>
                <a:solidFill>
                  <a:schemeClr val="tx1"/>
                </a:solidFill>
                <a:latin typeface="Century Gothic" panose="020B0502020202020204" pitchFamily="34" charset="0"/>
              </a:defRPr>
            </a:lvl4pPr>
            <a:lvl5pPr marL="2057400" indent="-228600" defTabSz="895350">
              <a:defRPr>
                <a:solidFill>
                  <a:schemeClr val="tx1"/>
                </a:solidFill>
                <a:latin typeface="Century Gothic" panose="020B0502020202020204" pitchFamily="34" charset="0"/>
              </a:defRPr>
            </a:lvl5pPr>
            <a:lvl6pPr marL="2514600" indent="-228600" defTabSz="8953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953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953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953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3F8560BF-1F56-4E32-94BD-2A8E7FABCC9B}" type="slidenum">
              <a:rPr lang="en-US" altLang="en-US" sz="1200">
                <a:latin typeface="Verdana" panose="020B0604030504040204" pitchFamily="34" charset="0"/>
              </a:rPr>
              <a:pPr algn="r" eaLnBrk="1" hangingPunct="1"/>
              <a:t>37</a:t>
            </a:fld>
            <a:endParaRPr lang="en-US" altLang="en-US" sz="1200">
              <a:latin typeface="Verdana" panose="020B060403050404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A8089EDE-5BE9-4FD2-A27B-944A2A65DB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FACE521C-0DC4-43F0-9729-CBBF9BD7360A}" type="slidenum">
              <a:rPr lang="en-US" altLang="en-US" smtClean="0">
                <a:latin typeface="Arial" panose="020B0604020202020204" pitchFamily="34" charset="0"/>
              </a:rPr>
              <a:pPr fontAlgn="base">
                <a:spcBef>
                  <a:spcPct val="0"/>
                </a:spcBef>
                <a:spcAft>
                  <a:spcPct val="0"/>
                </a:spcAft>
              </a:pPr>
              <a:t>64</a:t>
            </a:fld>
            <a:endParaRPr lang="en-US" altLang="en-US">
              <a:latin typeface="Arial" panose="020B0604020202020204" pitchFamily="34" charset="0"/>
            </a:endParaRPr>
          </a:p>
        </p:txBody>
      </p:sp>
      <p:sp>
        <p:nvSpPr>
          <p:cNvPr id="101379" name="Slide Image Placeholder 1">
            <a:extLst>
              <a:ext uri="{FF2B5EF4-FFF2-40B4-BE49-F238E27FC236}">
                <a16:creationId xmlns:a16="http://schemas.microsoft.com/office/drawing/2014/main" id="{F6764556-9CC2-4D8B-A06B-ACEC11FA21D3}"/>
              </a:ext>
            </a:extLst>
          </p:cNvPr>
          <p:cNvSpPr>
            <a:spLocks noGrp="1" noRot="1" noChangeAspect="1" noChangeArrowheads="1" noTextEdit="1"/>
          </p:cNvSpPr>
          <p:nvPr>
            <p:ph type="sldImg"/>
          </p:nvPr>
        </p:nvSpPr>
        <p:spPr>
          <a:ln/>
        </p:spPr>
      </p:sp>
      <p:sp>
        <p:nvSpPr>
          <p:cNvPr id="101380" name="Notes Placeholder 2">
            <a:extLst>
              <a:ext uri="{FF2B5EF4-FFF2-40B4-BE49-F238E27FC236}">
                <a16:creationId xmlns:a16="http://schemas.microsoft.com/office/drawing/2014/main" id="{6575249C-D4CA-4855-91C9-70C523C1D2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101381" name="Slide Number Placeholder 3">
            <a:extLst>
              <a:ext uri="{FF2B5EF4-FFF2-40B4-BE49-F238E27FC236}">
                <a16:creationId xmlns:a16="http://schemas.microsoft.com/office/drawing/2014/main" id="{05C6BA87-60A1-4B0D-A1C1-F1452DEBAF9D}"/>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B8F96538-2511-44F1-9CC1-DF0D54285B7F}" type="slidenum">
              <a:rPr lang="en-US" altLang="en-US" sz="1200">
                <a:latin typeface="Arial" panose="020B0604020202020204" pitchFamily="34" charset="0"/>
              </a:rPr>
              <a:pPr algn="r" eaLnBrk="1" hangingPunct="1"/>
              <a:t>64</a:t>
            </a:fld>
            <a:endParaRPr lang="en-US" altLang="en-US"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88CED5C7-D3AC-44CD-BA46-FF11BF86EA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905D4C2-2B96-48AA-9706-1649296A363F}" type="slidenum">
              <a:rPr lang="en-US" altLang="en-US" smtClean="0">
                <a:latin typeface="Arial" panose="020B0604020202020204" pitchFamily="34" charset="0"/>
              </a:rPr>
              <a:pPr fontAlgn="base">
                <a:spcBef>
                  <a:spcPct val="0"/>
                </a:spcBef>
                <a:spcAft>
                  <a:spcPct val="0"/>
                </a:spcAft>
              </a:pPr>
              <a:t>3</a:t>
            </a:fld>
            <a:endParaRPr lang="en-US" altLang="en-US">
              <a:latin typeface="Arial" panose="020B0604020202020204" pitchFamily="34" charset="0"/>
            </a:endParaRPr>
          </a:p>
        </p:txBody>
      </p:sp>
      <p:sp>
        <p:nvSpPr>
          <p:cNvPr id="12291" name="Slide Image Placeholder 1">
            <a:extLst>
              <a:ext uri="{FF2B5EF4-FFF2-40B4-BE49-F238E27FC236}">
                <a16:creationId xmlns:a16="http://schemas.microsoft.com/office/drawing/2014/main" id="{5E9EB1B7-EA00-46CD-B002-3DAB4ADFD1C4}"/>
              </a:ext>
            </a:extLst>
          </p:cNvPr>
          <p:cNvSpPr>
            <a:spLocks noGrp="1" noRot="1" noChangeAspect="1" noChangeArrowheads="1" noTextEdit="1"/>
          </p:cNvSpPr>
          <p:nvPr>
            <p:ph type="sldImg"/>
          </p:nvPr>
        </p:nvSpPr>
        <p:spPr>
          <a:ln/>
        </p:spPr>
      </p:sp>
      <p:sp>
        <p:nvSpPr>
          <p:cNvPr id="12292" name="Notes Placeholder 2">
            <a:extLst>
              <a:ext uri="{FF2B5EF4-FFF2-40B4-BE49-F238E27FC236}">
                <a16:creationId xmlns:a16="http://schemas.microsoft.com/office/drawing/2014/main" id="{9773E345-BE2C-4AE8-A94E-078BF51469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12293" name="Slide Number Placeholder 3">
            <a:extLst>
              <a:ext uri="{FF2B5EF4-FFF2-40B4-BE49-F238E27FC236}">
                <a16:creationId xmlns:a16="http://schemas.microsoft.com/office/drawing/2014/main" id="{F4398515-AF88-4960-9414-5E0EF8605D45}"/>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05DC2997-0572-402E-94F6-72CC10AAAF42}" type="slidenum">
              <a:rPr lang="en-US" altLang="en-US" sz="1200">
                <a:latin typeface="Arial" panose="020B0604020202020204" pitchFamily="34" charset="0"/>
              </a:rPr>
              <a:pPr algn="r" eaLnBrk="1" hangingPunct="1"/>
              <a:t>3</a:t>
            </a:fld>
            <a:endParaRPr lang="en-US" altLang="en-US" sz="12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6B178040-A7C9-47EB-9891-36D9F5A6A6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5BF34099-2784-4BFD-BCBB-F6D74EF6741D}" type="slidenum">
              <a:rPr lang="en-US" altLang="en-US" smtClean="0">
                <a:latin typeface="Arial" panose="020B0604020202020204" pitchFamily="34" charset="0"/>
              </a:rPr>
              <a:pPr fontAlgn="base">
                <a:spcBef>
                  <a:spcPct val="0"/>
                </a:spcBef>
                <a:spcAft>
                  <a:spcPct val="0"/>
                </a:spcAft>
              </a:pPr>
              <a:t>4</a:t>
            </a:fld>
            <a:endParaRPr lang="en-US" altLang="en-US">
              <a:latin typeface="Arial" panose="020B0604020202020204" pitchFamily="34" charset="0"/>
            </a:endParaRPr>
          </a:p>
        </p:txBody>
      </p:sp>
      <p:sp>
        <p:nvSpPr>
          <p:cNvPr id="14339" name="Slide Image Placeholder 1">
            <a:extLst>
              <a:ext uri="{FF2B5EF4-FFF2-40B4-BE49-F238E27FC236}">
                <a16:creationId xmlns:a16="http://schemas.microsoft.com/office/drawing/2014/main" id="{148E4ACD-F049-4E6D-BC4B-12EEEF43E071}"/>
              </a:ext>
            </a:extLst>
          </p:cNvPr>
          <p:cNvSpPr>
            <a:spLocks noGrp="1" noRot="1" noChangeAspect="1" noChangeArrowheads="1" noTextEdit="1"/>
          </p:cNvSpPr>
          <p:nvPr>
            <p:ph type="sldImg"/>
          </p:nvPr>
        </p:nvSpPr>
        <p:spPr>
          <a:ln/>
        </p:spPr>
      </p:sp>
      <p:sp>
        <p:nvSpPr>
          <p:cNvPr id="14340" name="Notes Placeholder 2">
            <a:extLst>
              <a:ext uri="{FF2B5EF4-FFF2-40B4-BE49-F238E27FC236}">
                <a16:creationId xmlns:a16="http://schemas.microsoft.com/office/drawing/2014/main" id="{0301BF86-A59B-44FA-8495-1B6DBA990D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14341" name="Slide Number Placeholder 3">
            <a:extLst>
              <a:ext uri="{FF2B5EF4-FFF2-40B4-BE49-F238E27FC236}">
                <a16:creationId xmlns:a16="http://schemas.microsoft.com/office/drawing/2014/main" id="{7E413E39-86F5-4AB1-9CD9-091E8AA4D450}"/>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9DCAE6EB-1670-4A1C-88F4-744C730CC837}" type="slidenum">
              <a:rPr lang="en-US" altLang="en-US" sz="1200">
                <a:latin typeface="Arial" panose="020B0604020202020204" pitchFamily="34" charset="0"/>
              </a:rPr>
              <a:pPr algn="r" eaLnBrk="1" hangingPunct="1"/>
              <a:t>4</a:t>
            </a:fld>
            <a:endParaRPr lang="en-US" altLang="en-US" sz="12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BF23B18-AF28-4EA8-ACAB-3AB7A90C88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E3E74DAD-0CF5-47EF-81F8-74F4AB0156DB}" type="slidenum">
              <a:rPr lang="en-US" altLang="en-US" smtClean="0">
                <a:latin typeface="Arial" panose="020B0604020202020204" pitchFamily="34" charset="0"/>
              </a:rPr>
              <a:pPr fontAlgn="base">
                <a:spcBef>
                  <a:spcPct val="0"/>
                </a:spcBef>
                <a:spcAft>
                  <a:spcPct val="0"/>
                </a:spcAft>
              </a:pPr>
              <a:t>5</a:t>
            </a:fld>
            <a:endParaRPr lang="en-US" altLang="en-US">
              <a:latin typeface="Arial" panose="020B0604020202020204" pitchFamily="34" charset="0"/>
            </a:endParaRPr>
          </a:p>
        </p:txBody>
      </p:sp>
      <p:sp>
        <p:nvSpPr>
          <p:cNvPr id="16387" name="Slide Image Placeholder 1">
            <a:extLst>
              <a:ext uri="{FF2B5EF4-FFF2-40B4-BE49-F238E27FC236}">
                <a16:creationId xmlns:a16="http://schemas.microsoft.com/office/drawing/2014/main" id="{5376C0CD-7A02-460B-A481-94304C0B6D5B}"/>
              </a:ext>
            </a:extLst>
          </p:cNvPr>
          <p:cNvSpPr>
            <a:spLocks noGrp="1" noRot="1" noChangeAspect="1" noChangeArrowheads="1" noTextEdit="1"/>
          </p:cNvSpPr>
          <p:nvPr>
            <p:ph type="sldImg"/>
          </p:nvPr>
        </p:nvSpPr>
        <p:spPr>
          <a:ln/>
        </p:spPr>
      </p:sp>
      <p:sp>
        <p:nvSpPr>
          <p:cNvPr id="16388" name="Notes Placeholder 2">
            <a:extLst>
              <a:ext uri="{FF2B5EF4-FFF2-40B4-BE49-F238E27FC236}">
                <a16:creationId xmlns:a16="http://schemas.microsoft.com/office/drawing/2014/main" id="{C8A0B544-ABA5-4154-A122-7F030FFCEF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16389" name="Slide Number Placeholder 3">
            <a:extLst>
              <a:ext uri="{FF2B5EF4-FFF2-40B4-BE49-F238E27FC236}">
                <a16:creationId xmlns:a16="http://schemas.microsoft.com/office/drawing/2014/main" id="{F829AC00-F108-4F27-8DF8-4218CEA50D13}"/>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B62C1687-3630-49E3-9BAA-2E3E54ED1BF9}" type="slidenum">
              <a:rPr lang="en-US" altLang="en-US" sz="1200">
                <a:latin typeface="Arial" panose="020B0604020202020204" pitchFamily="34" charset="0"/>
              </a:rPr>
              <a:pPr algn="r" eaLnBrk="1" hangingPunct="1"/>
              <a:t>5</a:t>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E8A60EAA-0A88-4707-9A26-AD9EC565B9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2CD1CE5-F0B0-4068-ACB2-7948FC718219}" type="slidenum">
              <a:rPr lang="en-US" altLang="en-US" smtClean="0">
                <a:latin typeface="Arial" panose="020B0604020202020204" pitchFamily="34" charset="0"/>
              </a:rPr>
              <a:pPr fontAlgn="base">
                <a:spcBef>
                  <a:spcPct val="0"/>
                </a:spcBef>
                <a:spcAft>
                  <a:spcPct val="0"/>
                </a:spcAft>
              </a:pPr>
              <a:t>10</a:t>
            </a:fld>
            <a:endParaRPr lang="en-US" altLang="en-US">
              <a:latin typeface="Arial" panose="020B0604020202020204" pitchFamily="34" charset="0"/>
            </a:endParaRPr>
          </a:p>
        </p:txBody>
      </p:sp>
      <p:sp>
        <p:nvSpPr>
          <p:cNvPr id="22531" name="Slide Image Placeholder 1">
            <a:extLst>
              <a:ext uri="{FF2B5EF4-FFF2-40B4-BE49-F238E27FC236}">
                <a16:creationId xmlns:a16="http://schemas.microsoft.com/office/drawing/2014/main" id="{C5AE1B04-ABA2-4DAB-8C49-492AE3A842F1}"/>
              </a:ext>
            </a:extLst>
          </p:cNvPr>
          <p:cNvSpPr>
            <a:spLocks noGrp="1" noRot="1" noChangeAspect="1" noChangeArrowheads="1" noTextEdit="1"/>
          </p:cNvSpPr>
          <p:nvPr>
            <p:ph type="sldImg"/>
          </p:nvPr>
        </p:nvSpPr>
        <p:spPr>
          <a:ln/>
        </p:spPr>
      </p:sp>
      <p:sp>
        <p:nvSpPr>
          <p:cNvPr id="22532" name="Notes Placeholder 2">
            <a:extLst>
              <a:ext uri="{FF2B5EF4-FFF2-40B4-BE49-F238E27FC236}">
                <a16:creationId xmlns:a16="http://schemas.microsoft.com/office/drawing/2014/main" id="{1AB85518-CE9E-416C-B62D-7A72E0BB64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22533" name="Slide Number Placeholder 3">
            <a:extLst>
              <a:ext uri="{FF2B5EF4-FFF2-40B4-BE49-F238E27FC236}">
                <a16:creationId xmlns:a16="http://schemas.microsoft.com/office/drawing/2014/main" id="{C3C953BF-FC37-402E-A43C-CD6B08DE5B32}"/>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D7F7F0AC-77CF-45BF-93F6-F62762695C12}" type="slidenum">
              <a:rPr lang="en-US" altLang="en-US" sz="1200">
                <a:latin typeface="Arial" panose="020B0604020202020204" pitchFamily="34" charset="0"/>
              </a:rPr>
              <a:pPr algn="r" eaLnBrk="1" hangingPunct="1"/>
              <a:t>10</a:t>
            </a:fld>
            <a:endParaRPr lang="en-US" altLang="en-US" sz="12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0D77AB37-2D61-4512-92C0-A592238654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3DA7F14B-0188-498C-A645-8A41C9433FAA}" type="slidenum">
              <a:rPr lang="en-US" altLang="en-US" smtClean="0">
                <a:latin typeface="Arial" panose="020B0604020202020204" pitchFamily="34" charset="0"/>
              </a:rPr>
              <a:pPr fontAlgn="base">
                <a:spcBef>
                  <a:spcPct val="0"/>
                </a:spcBef>
                <a:spcAft>
                  <a:spcPct val="0"/>
                </a:spcAft>
              </a:pPr>
              <a:t>11</a:t>
            </a:fld>
            <a:endParaRPr lang="en-US" altLang="en-US">
              <a:latin typeface="Arial" panose="020B0604020202020204" pitchFamily="34" charset="0"/>
            </a:endParaRPr>
          </a:p>
        </p:txBody>
      </p:sp>
      <p:sp>
        <p:nvSpPr>
          <p:cNvPr id="24579" name="Slide Image Placeholder 1">
            <a:extLst>
              <a:ext uri="{FF2B5EF4-FFF2-40B4-BE49-F238E27FC236}">
                <a16:creationId xmlns:a16="http://schemas.microsoft.com/office/drawing/2014/main" id="{EE1A6778-C4DB-4005-8313-AD8643539B4A}"/>
              </a:ext>
            </a:extLst>
          </p:cNvPr>
          <p:cNvSpPr>
            <a:spLocks noGrp="1" noRot="1" noChangeAspect="1" noChangeArrowheads="1" noTextEdit="1"/>
          </p:cNvSpPr>
          <p:nvPr>
            <p:ph type="sldImg"/>
          </p:nvPr>
        </p:nvSpPr>
        <p:spPr>
          <a:ln/>
        </p:spPr>
      </p:sp>
      <p:sp>
        <p:nvSpPr>
          <p:cNvPr id="24580" name="Notes Placeholder 2">
            <a:extLst>
              <a:ext uri="{FF2B5EF4-FFF2-40B4-BE49-F238E27FC236}">
                <a16:creationId xmlns:a16="http://schemas.microsoft.com/office/drawing/2014/main" id="{76892112-7F89-4DF0-AB4E-9D0D35E2B5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24581" name="Slide Number Placeholder 3">
            <a:extLst>
              <a:ext uri="{FF2B5EF4-FFF2-40B4-BE49-F238E27FC236}">
                <a16:creationId xmlns:a16="http://schemas.microsoft.com/office/drawing/2014/main" id="{0096A866-097A-4524-B246-901B453A7586}"/>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89553313-0BBF-4838-8354-C49BB1929733}" type="slidenum">
              <a:rPr lang="en-US" altLang="en-US" sz="1200">
                <a:latin typeface="Arial" panose="020B0604020202020204" pitchFamily="34" charset="0"/>
              </a:rPr>
              <a:pPr algn="r" eaLnBrk="1" hangingPunct="1"/>
              <a:t>11</a:t>
            </a:fld>
            <a:endParaRPr lang="en-US" altLang="en-US" sz="12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E7AAE77-4E0B-4C37-A626-240B7C983C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588EC0D9-64F2-4701-904F-40FE1BC76A73}" type="slidenum">
              <a:rPr lang="en-US" altLang="en-US" smtClean="0">
                <a:latin typeface="Arial" panose="020B0604020202020204" pitchFamily="34" charset="0"/>
              </a:rPr>
              <a:pPr fontAlgn="base">
                <a:spcBef>
                  <a:spcPct val="0"/>
                </a:spcBef>
                <a:spcAft>
                  <a:spcPct val="0"/>
                </a:spcAft>
              </a:pPr>
              <a:t>12</a:t>
            </a:fld>
            <a:endParaRPr lang="en-US" altLang="en-US">
              <a:latin typeface="Arial" panose="020B0604020202020204" pitchFamily="34" charset="0"/>
            </a:endParaRPr>
          </a:p>
        </p:txBody>
      </p:sp>
      <p:sp>
        <p:nvSpPr>
          <p:cNvPr id="26627" name="Slide Image Placeholder 1">
            <a:extLst>
              <a:ext uri="{FF2B5EF4-FFF2-40B4-BE49-F238E27FC236}">
                <a16:creationId xmlns:a16="http://schemas.microsoft.com/office/drawing/2014/main" id="{0351C848-7A20-469F-A949-380461AA7DA3}"/>
              </a:ext>
            </a:extLst>
          </p:cNvPr>
          <p:cNvSpPr>
            <a:spLocks noGrp="1" noRot="1" noChangeAspect="1" noChangeArrowheads="1" noTextEdit="1"/>
          </p:cNvSpPr>
          <p:nvPr>
            <p:ph type="sldImg"/>
          </p:nvPr>
        </p:nvSpPr>
        <p:spPr>
          <a:ln/>
        </p:spPr>
      </p:sp>
      <p:sp>
        <p:nvSpPr>
          <p:cNvPr id="26628" name="Notes Placeholder 2">
            <a:extLst>
              <a:ext uri="{FF2B5EF4-FFF2-40B4-BE49-F238E27FC236}">
                <a16:creationId xmlns:a16="http://schemas.microsoft.com/office/drawing/2014/main" id="{FDE2C7D5-D800-4190-B1A6-E6959727F6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26629" name="Slide Number Placeholder 3">
            <a:extLst>
              <a:ext uri="{FF2B5EF4-FFF2-40B4-BE49-F238E27FC236}">
                <a16:creationId xmlns:a16="http://schemas.microsoft.com/office/drawing/2014/main" id="{CEEB69D5-F310-48B5-9C3A-8082204A8295}"/>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10937374-5FC3-49FC-9B1A-9B4703DA3DD9}" type="slidenum">
              <a:rPr lang="en-US" altLang="en-US" sz="1200">
                <a:latin typeface="Arial" panose="020B0604020202020204" pitchFamily="34" charset="0"/>
              </a:rPr>
              <a:pPr algn="r" eaLnBrk="1" hangingPunct="1"/>
              <a:t>12</a:t>
            </a:fld>
            <a:endParaRPr lang="en-US" altLang="en-US" sz="12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BB20F3AA-E9B0-4A46-94C3-69948B259E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entury Gothic" panose="020B0502020202020204" pitchFamily="34" charset="0"/>
              </a:defRPr>
            </a:lvl1pPr>
            <a:lvl2pPr marL="731838" indent="-280988" defTabSz="931863">
              <a:defRPr>
                <a:solidFill>
                  <a:schemeClr val="tx1"/>
                </a:solidFill>
                <a:latin typeface="Century Gothic" panose="020B0502020202020204" pitchFamily="34" charset="0"/>
              </a:defRPr>
            </a:lvl2pPr>
            <a:lvl3pPr marL="1127125" indent="-225425" defTabSz="931863">
              <a:defRPr>
                <a:solidFill>
                  <a:schemeClr val="tx1"/>
                </a:solidFill>
                <a:latin typeface="Century Gothic" panose="020B0502020202020204" pitchFamily="34" charset="0"/>
              </a:defRPr>
            </a:lvl3pPr>
            <a:lvl4pPr marL="1577975" indent="-225425" defTabSz="931863">
              <a:defRPr>
                <a:solidFill>
                  <a:schemeClr val="tx1"/>
                </a:solidFill>
                <a:latin typeface="Century Gothic" panose="020B0502020202020204" pitchFamily="34" charset="0"/>
              </a:defRPr>
            </a:lvl4pPr>
            <a:lvl5pPr marL="2028825" indent="-225425" defTabSz="931863">
              <a:defRPr>
                <a:solidFill>
                  <a:schemeClr val="tx1"/>
                </a:solidFill>
                <a:latin typeface="Century Gothic" panose="020B0502020202020204" pitchFamily="34" charset="0"/>
              </a:defRPr>
            </a:lvl5pPr>
            <a:lvl6pPr marL="2486025" indent="-225425" defTabSz="931863" eaLnBrk="0" fontAlgn="base" hangingPunct="0">
              <a:spcBef>
                <a:spcPct val="0"/>
              </a:spcBef>
              <a:spcAft>
                <a:spcPct val="0"/>
              </a:spcAft>
              <a:defRPr>
                <a:solidFill>
                  <a:schemeClr val="tx1"/>
                </a:solidFill>
                <a:latin typeface="Century Gothic" panose="020B0502020202020204" pitchFamily="34" charset="0"/>
              </a:defRPr>
            </a:lvl6pPr>
            <a:lvl7pPr marL="2943225" indent="-225425" defTabSz="931863" eaLnBrk="0" fontAlgn="base" hangingPunct="0">
              <a:spcBef>
                <a:spcPct val="0"/>
              </a:spcBef>
              <a:spcAft>
                <a:spcPct val="0"/>
              </a:spcAft>
              <a:defRPr>
                <a:solidFill>
                  <a:schemeClr val="tx1"/>
                </a:solidFill>
                <a:latin typeface="Century Gothic" panose="020B0502020202020204" pitchFamily="34" charset="0"/>
              </a:defRPr>
            </a:lvl7pPr>
            <a:lvl8pPr marL="3400425" indent="-225425" defTabSz="931863" eaLnBrk="0" fontAlgn="base" hangingPunct="0">
              <a:spcBef>
                <a:spcPct val="0"/>
              </a:spcBef>
              <a:spcAft>
                <a:spcPct val="0"/>
              </a:spcAft>
              <a:defRPr>
                <a:solidFill>
                  <a:schemeClr val="tx1"/>
                </a:solidFill>
                <a:latin typeface="Century Gothic" panose="020B0502020202020204" pitchFamily="34" charset="0"/>
              </a:defRPr>
            </a:lvl8pPr>
            <a:lvl9pPr marL="3857625" indent="-225425"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3E67EC58-D63B-446D-BDB5-9E0A000BD7FC}" type="slidenum">
              <a:rPr lang="en-US" altLang="en-US" smtClean="0">
                <a:latin typeface="Arial" panose="020B0604020202020204" pitchFamily="34" charset="0"/>
              </a:rPr>
              <a:pPr fontAlgn="base">
                <a:spcBef>
                  <a:spcPct val="0"/>
                </a:spcBef>
                <a:spcAft>
                  <a:spcPct val="0"/>
                </a:spcAft>
              </a:pPr>
              <a:t>13</a:t>
            </a:fld>
            <a:endParaRPr lang="en-US" altLang="en-US">
              <a:latin typeface="Arial" panose="020B0604020202020204" pitchFamily="34" charset="0"/>
            </a:endParaRPr>
          </a:p>
        </p:txBody>
      </p:sp>
      <p:sp>
        <p:nvSpPr>
          <p:cNvPr id="28675" name="Slide Image Placeholder 1">
            <a:extLst>
              <a:ext uri="{FF2B5EF4-FFF2-40B4-BE49-F238E27FC236}">
                <a16:creationId xmlns:a16="http://schemas.microsoft.com/office/drawing/2014/main" id="{AFC5F392-5C2C-492E-893A-E4C623A6B2F6}"/>
              </a:ext>
            </a:extLst>
          </p:cNvPr>
          <p:cNvSpPr>
            <a:spLocks noGrp="1" noRot="1" noChangeAspect="1" noChangeArrowheads="1" noTextEdit="1"/>
          </p:cNvSpPr>
          <p:nvPr>
            <p:ph type="sldImg"/>
          </p:nvPr>
        </p:nvSpPr>
        <p:spPr>
          <a:ln/>
        </p:spPr>
      </p:sp>
      <p:sp>
        <p:nvSpPr>
          <p:cNvPr id="28676" name="Notes Placeholder 2">
            <a:extLst>
              <a:ext uri="{FF2B5EF4-FFF2-40B4-BE49-F238E27FC236}">
                <a16:creationId xmlns:a16="http://schemas.microsoft.com/office/drawing/2014/main" id="{B270DD33-BD16-42B6-93FF-796BD5181E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lstStyle/>
          <a:p>
            <a:pPr eaLnBrk="1" hangingPunct="1">
              <a:spcBef>
                <a:spcPct val="0"/>
              </a:spcBef>
            </a:pPr>
            <a:endParaRPr lang="en-US" altLang="en-US">
              <a:latin typeface="Arial" panose="020B0604020202020204" pitchFamily="34" charset="0"/>
            </a:endParaRPr>
          </a:p>
        </p:txBody>
      </p:sp>
      <p:sp>
        <p:nvSpPr>
          <p:cNvPr id="28677" name="Slide Number Placeholder 3">
            <a:extLst>
              <a:ext uri="{FF2B5EF4-FFF2-40B4-BE49-F238E27FC236}">
                <a16:creationId xmlns:a16="http://schemas.microsoft.com/office/drawing/2014/main" id="{3D97FA1C-EDA6-4907-AF4A-2DC835B642A4}"/>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6" tIns="46638" rIns="93276" bIns="46638" anchor="b"/>
          <a:lstStyle>
            <a:lvl1pPr defTabSz="946150">
              <a:defRPr>
                <a:solidFill>
                  <a:schemeClr val="tx1"/>
                </a:solidFill>
                <a:latin typeface="Century Gothic" panose="020B0502020202020204" pitchFamily="34" charset="0"/>
              </a:defRPr>
            </a:lvl1pPr>
            <a:lvl2pPr marL="742950" indent="-285750" defTabSz="946150">
              <a:defRPr>
                <a:solidFill>
                  <a:schemeClr val="tx1"/>
                </a:solidFill>
                <a:latin typeface="Century Gothic" panose="020B0502020202020204" pitchFamily="34" charset="0"/>
              </a:defRPr>
            </a:lvl2pPr>
            <a:lvl3pPr marL="1143000" indent="-228600" defTabSz="946150">
              <a:defRPr>
                <a:solidFill>
                  <a:schemeClr val="tx1"/>
                </a:solidFill>
                <a:latin typeface="Century Gothic" panose="020B0502020202020204" pitchFamily="34" charset="0"/>
              </a:defRPr>
            </a:lvl3pPr>
            <a:lvl4pPr marL="1600200" indent="-228600" defTabSz="946150">
              <a:defRPr>
                <a:solidFill>
                  <a:schemeClr val="tx1"/>
                </a:solidFill>
                <a:latin typeface="Century Gothic" panose="020B0502020202020204" pitchFamily="34" charset="0"/>
              </a:defRPr>
            </a:lvl4pPr>
            <a:lvl5pPr marL="2057400" indent="-228600" defTabSz="946150">
              <a:defRPr>
                <a:solidFill>
                  <a:schemeClr val="tx1"/>
                </a:solidFill>
                <a:latin typeface="Century Gothic" panose="020B0502020202020204" pitchFamily="34" charset="0"/>
              </a:defRPr>
            </a:lvl5pPr>
            <a:lvl6pPr marL="2514600" indent="-228600" defTabSz="9461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461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461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4615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9457B92B-7841-42DC-8D4B-F38BE3A5CC65}" type="slidenum">
              <a:rPr lang="en-US" altLang="en-US" sz="1200">
                <a:latin typeface="Arial" panose="020B0604020202020204" pitchFamily="34" charset="0"/>
              </a:rPr>
              <a:pPr algn="r" eaLnBrk="1" hangingPunct="1"/>
              <a:t>13</a:t>
            </a:fld>
            <a:endParaRPr lang="en-US" altLang="en-US" sz="12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58EC11E-5685-40E3-A3B6-48C43858260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EF4D7B5-70F3-49B2-808D-922FBCE9DA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5723D6-8D10-4E6C-BBA5-D42E616B47E0}"/>
              </a:ext>
            </a:extLst>
          </p:cNvPr>
          <p:cNvSpPr>
            <a:spLocks noGrp="1"/>
          </p:cNvSpPr>
          <p:nvPr>
            <p:ph type="sldNum" sz="quarter" idx="12"/>
          </p:nvPr>
        </p:nvSpPr>
        <p:spPr/>
        <p:txBody>
          <a:bodyPr/>
          <a:lstStyle>
            <a:lvl1pPr>
              <a:defRPr/>
            </a:lvl1pPr>
          </a:lstStyle>
          <a:p>
            <a:pPr>
              <a:defRPr/>
            </a:pPr>
            <a:fld id="{DB945C39-616C-4170-9E83-86E36002BABA}" type="slidenum">
              <a:rPr lang="en-US" altLang="en-US"/>
              <a:pPr>
                <a:defRPr/>
              </a:pPr>
              <a:t>‹#›</a:t>
            </a:fld>
            <a:endParaRPr lang="en-US" altLang="en-US" dirty="0"/>
          </a:p>
        </p:txBody>
      </p:sp>
    </p:spTree>
    <p:extLst>
      <p:ext uri="{BB962C8B-B14F-4D97-AF65-F5344CB8AC3E}">
        <p14:creationId xmlns:p14="http://schemas.microsoft.com/office/powerpoint/2010/main" val="132339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F28BF082-26FE-411B-8B8C-FB722D926B9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1081313-ED0D-4C9D-9BB5-8F67645502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0366BE-566D-47E1-8643-534E7C6F0231}"/>
              </a:ext>
            </a:extLst>
          </p:cNvPr>
          <p:cNvSpPr>
            <a:spLocks noGrp="1"/>
          </p:cNvSpPr>
          <p:nvPr>
            <p:ph type="sldNum" sz="quarter" idx="12"/>
          </p:nvPr>
        </p:nvSpPr>
        <p:spPr/>
        <p:txBody>
          <a:bodyPr/>
          <a:lstStyle>
            <a:lvl1pPr>
              <a:defRPr/>
            </a:lvl1pPr>
          </a:lstStyle>
          <a:p>
            <a:pPr>
              <a:defRPr/>
            </a:pPr>
            <a:fld id="{651FF331-1B9A-4619-877D-88EC1680499C}" type="slidenum">
              <a:rPr lang="en-US" altLang="en-US"/>
              <a:pPr>
                <a:defRPr/>
              </a:pPr>
              <a:t>‹#›</a:t>
            </a:fld>
            <a:endParaRPr lang="en-US" altLang="en-US" dirty="0"/>
          </a:p>
        </p:txBody>
      </p:sp>
    </p:spTree>
    <p:extLst>
      <p:ext uri="{BB962C8B-B14F-4D97-AF65-F5344CB8AC3E}">
        <p14:creationId xmlns:p14="http://schemas.microsoft.com/office/powerpoint/2010/main" val="19410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a:extLst>
              <a:ext uri="{FF2B5EF4-FFF2-40B4-BE49-F238E27FC236}">
                <a16:creationId xmlns:a16="http://schemas.microsoft.com/office/drawing/2014/main" id="{8A8CF560-655B-4740-9A29-D4A48F682D6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EF5F068-3B79-4AC6-BBE0-EC8710B772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B26653-B9C3-4467-A850-8B0B3342FAE3}"/>
              </a:ext>
            </a:extLst>
          </p:cNvPr>
          <p:cNvSpPr>
            <a:spLocks noGrp="1"/>
          </p:cNvSpPr>
          <p:nvPr>
            <p:ph type="sldNum" sz="quarter" idx="12"/>
          </p:nvPr>
        </p:nvSpPr>
        <p:spPr/>
        <p:txBody>
          <a:bodyPr/>
          <a:lstStyle>
            <a:lvl1pPr>
              <a:defRPr/>
            </a:lvl1pPr>
          </a:lstStyle>
          <a:p>
            <a:pPr>
              <a:defRPr/>
            </a:pPr>
            <a:fld id="{6A80714E-ACAA-4906-B801-A9096AEA870F}" type="slidenum">
              <a:rPr lang="en-US" altLang="en-US"/>
              <a:pPr>
                <a:defRPr/>
              </a:pPr>
              <a:t>‹#›</a:t>
            </a:fld>
            <a:endParaRPr lang="en-US" altLang="en-US" dirty="0"/>
          </a:p>
        </p:txBody>
      </p:sp>
    </p:spTree>
    <p:extLst>
      <p:ext uri="{BB962C8B-B14F-4D97-AF65-F5344CB8AC3E}">
        <p14:creationId xmlns:p14="http://schemas.microsoft.com/office/powerpoint/2010/main" val="200780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8F521E-E57F-4F0F-9C3E-12E756F504DC}"/>
              </a:ext>
            </a:extLst>
          </p:cNvPr>
          <p:cNvSpPr txBox="1"/>
          <p:nvPr/>
        </p:nvSpPr>
        <p:spPr>
          <a:xfrm>
            <a:off x="674688" y="971550"/>
            <a:ext cx="6000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dirty="0"/>
              <a:t>“</a:t>
            </a:r>
          </a:p>
        </p:txBody>
      </p:sp>
      <p:sp>
        <p:nvSpPr>
          <p:cNvPr id="6" name="TextBox 5">
            <a:extLst>
              <a:ext uri="{FF2B5EF4-FFF2-40B4-BE49-F238E27FC236}">
                <a16:creationId xmlns:a16="http://schemas.microsoft.com/office/drawing/2014/main" id="{98D1DE11-A933-44AF-A64C-1F42ADE87F04}"/>
              </a:ext>
            </a:extLst>
          </p:cNvPr>
          <p:cNvSpPr txBox="1"/>
          <p:nvPr/>
        </p:nvSpPr>
        <p:spPr>
          <a:xfrm>
            <a:off x="6999288" y="2613025"/>
            <a:ext cx="601662"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dirty="0"/>
              <a:t>”</a:t>
            </a:r>
          </a:p>
        </p:txBody>
      </p:sp>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a:extLst>
              <a:ext uri="{FF2B5EF4-FFF2-40B4-BE49-F238E27FC236}">
                <a16:creationId xmlns:a16="http://schemas.microsoft.com/office/drawing/2014/main" id="{215E83B8-3C9F-4718-A74B-CD89F96A166E}"/>
              </a:ext>
            </a:extLst>
          </p:cNvPr>
          <p:cNvSpPr>
            <a:spLocks noGrp="1"/>
          </p:cNvSpPr>
          <p:nvPr>
            <p:ph type="dt" sz="half" idx="15"/>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5526014-1BEC-409B-91A7-AB9E8C70D4B5}"/>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A52B5EC-BE1C-47A6-819E-A0B876F9D4E8}"/>
              </a:ext>
            </a:extLst>
          </p:cNvPr>
          <p:cNvSpPr>
            <a:spLocks noGrp="1"/>
          </p:cNvSpPr>
          <p:nvPr>
            <p:ph type="sldNum" sz="quarter" idx="17"/>
          </p:nvPr>
        </p:nvSpPr>
        <p:spPr/>
        <p:txBody>
          <a:bodyPr/>
          <a:lstStyle>
            <a:lvl1pPr>
              <a:defRPr/>
            </a:lvl1pPr>
          </a:lstStyle>
          <a:p>
            <a:pPr>
              <a:defRPr/>
            </a:pPr>
            <a:fld id="{3FC82A21-9A5C-46D4-B2BA-AB3EF2262AB2}" type="slidenum">
              <a:rPr lang="en-US" altLang="en-US"/>
              <a:pPr>
                <a:defRPr/>
              </a:pPr>
              <a:t>‹#›</a:t>
            </a:fld>
            <a:endParaRPr lang="en-US" altLang="en-US" dirty="0"/>
          </a:p>
        </p:txBody>
      </p:sp>
    </p:spTree>
    <p:extLst>
      <p:ext uri="{BB962C8B-B14F-4D97-AF65-F5344CB8AC3E}">
        <p14:creationId xmlns:p14="http://schemas.microsoft.com/office/powerpoint/2010/main" val="1901761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433968-606E-4A36-8D7C-BC3C172C08C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B89DA1E-48D6-4D0E-AF22-16C2079F9A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049C70-FA9A-4287-8DD6-E9A4A2D82727}"/>
              </a:ext>
            </a:extLst>
          </p:cNvPr>
          <p:cNvSpPr>
            <a:spLocks noGrp="1"/>
          </p:cNvSpPr>
          <p:nvPr>
            <p:ph type="sldNum" sz="quarter" idx="12"/>
          </p:nvPr>
        </p:nvSpPr>
        <p:spPr/>
        <p:txBody>
          <a:bodyPr/>
          <a:lstStyle>
            <a:lvl1pPr>
              <a:defRPr/>
            </a:lvl1pPr>
          </a:lstStyle>
          <a:p>
            <a:pPr>
              <a:defRPr/>
            </a:pPr>
            <a:fld id="{737180A2-B142-4EE1-AD4D-53807492A349}" type="slidenum">
              <a:rPr lang="en-US" altLang="en-US"/>
              <a:pPr>
                <a:defRPr/>
              </a:pPr>
              <a:t>‹#›</a:t>
            </a:fld>
            <a:endParaRPr lang="en-US" altLang="en-US" dirty="0"/>
          </a:p>
        </p:txBody>
      </p:sp>
    </p:spTree>
    <p:extLst>
      <p:ext uri="{BB962C8B-B14F-4D97-AF65-F5344CB8AC3E}">
        <p14:creationId xmlns:p14="http://schemas.microsoft.com/office/powerpoint/2010/main" val="3739689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90EE0D6-4EFF-4F53-A197-0DC0478BD73A}"/>
              </a:ext>
            </a:extLst>
          </p:cNvPr>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B301061-A005-42D7-80D8-D273D033D317}"/>
              </a:ext>
            </a:extLst>
          </p:cNvPr>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a:extLst>
              <a:ext uri="{FF2B5EF4-FFF2-40B4-BE49-F238E27FC236}">
                <a16:creationId xmlns:a16="http://schemas.microsoft.com/office/drawing/2014/main" id="{37E28BA8-B81A-436D-B43F-8F456DC48405}"/>
              </a:ext>
            </a:extLst>
          </p:cNvPr>
          <p:cNvSpPr>
            <a:spLocks noGrp="1"/>
          </p:cNvSpPr>
          <p:nvPr>
            <p:ph type="dt" sz="half" idx="18"/>
          </p:nvPr>
        </p:nvSpPr>
        <p:spPr/>
        <p:txBody>
          <a:bodyPr/>
          <a:lstStyle>
            <a:lvl1pPr>
              <a:defRPr/>
            </a:lvl1pPr>
          </a:lstStyle>
          <a:p>
            <a:pPr>
              <a:defRPr/>
            </a:pPr>
            <a:endParaRPr lang="en-US"/>
          </a:p>
        </p:txBody>
      </p:sp>
      <p:sp>
        <p:nvSpPr>
          <p:cNvPr id="12" name="Footer Placeholder 4">
            <a:extLst>
              <a:ext uri="{FF2B5EF4-FFF2-40B4-BE49-F238E27FC236}">
                <a16:creationId xmlns:a16="http://schemas.microsoft.com/office/drawing/2014/main" id="{6AE7A448-81A5-46F2-A6B6-9264C3AB750C}"/>
              </a:ext>
            </a:extLst>
          </p:cNvPr>
          <p:cNvSpPr>
            <a:spLocks noGrp="1"/>
          </p:cNvSpPr>
          <p:nvPr>
            <p:ph type="ftr" sz="quarter" idx="19"/>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CE3837D8-265D-4C68-AEA7-20A1496E66A8}"/>
              </a:ext>
            </a:extLst>
          </p:cNvPr>
          <p:cNvSpPr>
            <a:spLocks noGrp="1"/>
          </p:cNvSpPr>
          <p:nvPr>
            <p:ph type="sldNum" sz="quarter" idx="20"/>
          </p:nvPr>
        </p:nvSpPr>
        <p:spPr/>
        <p:txBody>
          <a:bodyPr/>
          <a:lstStyle>
            <a:lvl1pPr>
              <a:defRPr/>
            </a:lvl1pPr>
          </a:lstStyle>
          <a:p>
            <a:pPr>
              <a:defRPr/>
            </a:pPr>
            <a:fld id="{660E731C-446A-4A4E-B5DC-DC1B1297C306}" type="slidenum">
              <a:rPr lang="en-US" altLang="en-US"/>
              <a:pPr>
                <a:defRPr/>
              </a:pPr>
              <a:t>‹#›</a:t>
            </a:fld>
            <a:endParaRPr lang="en-US" altLang="en-US" dirty="0"/>
          </a:p>
        </p:txBody>
      </p:sp>
    </p:spTree>
    <p:extLst>
      <p:ext uri="{BB962C8B-B14F-4D97-AF65-F5344CB8AC3E}">
        <p14:creationId xmlns:p14="http://schemas.microsoft.com/office/powerpoint/2010/main" val="1013307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4AC199-ADC8-46D6-84E8-7B365C9B0586}"/>
              </a:ext>
            </a:extLst>
          </p:cNvPr>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AD865FF-7DBB-4D8F-B36E-ED60305BCDE7}"/>
              </a:ext>
            </a:extLst>
          </p:cNvPr>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22" name="Text Placeholder 3"/>
          <p:cNvSpPr>
            <a:spLocks noGrp="1"/>
          </p:cNvSpPr>
          <p:nvPr>
            <p:ph type="body" sz="half" idx="18"/>
          </p:nvPr>
        </p:nvSpPr>
        <p:spPr>
          <a:xfrm>
            <a:off x="489475" y="4827212"/>
            <a:ext cx="2205612"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23" name="Text Placeholder 3"/>
          <p:cNvSpPr>
            <a:spLocks noGrp="1"/>
          </p:cNvSpPr>
          <p:nvPr>
            <p:ph type="body" sz="half" idx="19"/>
          </p:nvPr>
        </p:nvSpPr>
        <p:spPr>
          <a:xfrm>
            <a:off x="2916776" y="4827211"/>
            <a:ext cx="2201378"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24" name="Text Placeholder 3"/>
          <p:cNvSpPr>
            <a:spLocks noGrp="1"/>
          </p:cNvSpPr>
          <p:nvPr>
            <p:ph type="body" sz="half" idx="20"/>
          </p:nvPr>
        </p:nvSpPr>
        <p:spPr>
          <a:xfrm>
            <a:off x="5344824" y="4827209"/>
            <a:ext cx="22025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5" name="Date Placeholder 3">
            <a:extLst>
              <a:ext uri="{FF2B5EF4-FFF2-40B4-BE49-F238E27FC236}">
                <a16:creationId xmlns:a16="http://schemas.microsoft.com/office/drawing/2014/main" id="{82F2F32F-0E3F-459A-8B5F-60CB1470E75E}"/>
              </a:ext>
            </a:extLst>
          </p:cNvPr>
          <p:cNvSpPr>
            <a:spLocks noGrp="1"/>
          </p:cNvSpPr>
          <p:nvPr>
            <p:ph type="dt" sz="half" idx="23"/>
          </p:nvPr>
        </p:nvSpPr>
        <p:spPr/>
        <p:txBody>
          <a:bodyPr/>
          <a:lstStyle>
            <a:lvl1pPr>
              <a:defRPr/>
            </a:lvl1pPr>
          </a:lstStyle>
          <a:p>
            <a:pPr>
              <a:defRPr/>
            </a:pPr>
            <a:endParaRPr lang="en-US"/>
          </a:p>
        </p:txBody>
      </p:sp>
      <p:sp>
        <p:nvSpPr>
          <p:cNvPr id="16" name="Footer Placeholder 4">
            <a:extLst>
              <a:ext uri="{FF2B5EF4-FFF2-40B4-BE49-F238E27FC236}">
                <a16:creationId xmlns:a16="http://schemas.microsoft.com/office/drawing/2014/main" id="{302DFD09-E695-4A7B-B564-4BC39E7B717F}"/>
              </a:ext>
            </a:extLst>
          </p:cNvPr>
          <p:cNvSpPr>
            <a:spLocks noGrp="1"/>
          </p:cNvSpPr>
          <p:nvPr>
            <p:ph type="ftr" sz="quarter" idx="24"/>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31D1A064-2F6C-4C49-9BF8-4AE33428788C}"/>
              </a:ext>
            </a:extLst>
          </p:cNvPr>
          <p:cNvSpPr>
            <a:spLocks noGrp="1"/>
          </p:cNvSpPr>
          <p:nvPr>
            <p:ph type="sldNum" sz="quarter" idx="25"/>
          </p:nvPr>
        </p:nvSpPr>
        <p:spPr/>
        <p:txBody>
          <a:bodyPr/>
          <a:lstStyle>
            <a:lvl1pPr>
              <a:defRPr/>
            </a:lvl1pPr>
          </a:lstStyle>
          <a:p>
            <a:pPr>
              <a:defRPr/>
            </a:pPr>
            <a:fld id="{0E225E87-1992-46CF-B08F-29200A5116E9}" type="slidenum">
              <a:rPr lang="en-US" altLang="en-US"/>
              <a:pPr>
                <a:defRPr/>
              </a:pPr>
              <a:t>‹#›</a:t>
            </a:fld>
            <a:endParaRPr lang="en-US" altLang="en-US" dirty="0"/>
          </a:p>
        </p:txBody>
      </p:sp>
    </p:spTree>
    <p:extLst>
      <p:ext uri="{BB962C8B-B14F-4D97-AF65-F5344CB8AC3E}">
        <p14:creationId xmlns:p14="http://schemas.microsoft.com/office/powerpoint/2010/main" val="732267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00CDB9-6AE8-4C8B-82DD-CCB7E4F5D97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D87DD97-2C2B-48F6-88E8-845BEC0AA0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6C58F8-68A6-44A0-BCCF-BAAF78023E51}"/>
              </a:ext>
            </a:extLst>
          </p:cNvPr>
          <p:cNvSpPr>
            <a:spLocks noGrp="1"/>
          </p:cNvSpPr>
          <p:nvPr>
            <p:ph type="sldNum" sz="quarter" idx="12"/>
          </p:nvPr>
        </p:nvSpPr>
        <p:spPr/>
        <p:txBody>
          <a:bodyPr/>
          <a:lstStyle>
            <a:lvl1pPr>
              <a:defRPr/>
            </a:lvl1pPr>
          </a:lstStyle>
          <a:p>
            <a:pPr>
              <a:defRPr/>
            </a:pPr>
            <a:fld id="{0396D099-0174-4B95-8F87-9B0177437F9E}" type="slidenum">
              <a:rPr lang="en-US" altLang="en-US"/>
              <a:pPr>
                <a:defRPr/>
              </a:pPr>
              <a:t>‹#›</a:t>
            </a:fld>
            <a:endParaRPr lang="en-US" altLang="en-US" dirty="0"/>
          </a:p>
        </p:txBody>
      </p:sp>
    </p:spTree>
    <p:extLst>
      <p:ext uri="{BB962C8B-B14F-4D97-AF65-F5344CB8AC3E}">
        <p14:creationId xmlns:p14="http://schemas.microsoft.com/office/powerpoint/2010/main" val="3907853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400EF90-9EAE-412D-B72A-CAD24FE2FEE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3AE4DF9-1A27-49D3-93D2-7437C3CFBD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F80952-1AC7-4E4C-837C-62754DFBF3DD}"/>
              </a:ext>
            </a:extLst>
          </p:cNvPr>
          <p:cNvSpPr>
            <a:spLocks noGrp="1"/>
          </p:cNvSpPr>
          <p:nvPr>
            <p:ph type="sldNum" sz="quarter" idx="12"/>
          </p:nvPr>
        </p:nvSpPr>
        <p:spPr/>
        <p:txBody>
          <a:bodyPr/>
          <a:lstStyle>
            <a:lvl1pPr>
              <a:defRPr/>
            </a:lvl1pPr>
          </a:lstStyle>
          <a:p>
            <a:pPr>
              <a:defRPr/>
            </a:pPr>
            <a:fld id="{0F7D287B-D61F-469F-80D6-0E071763DD2E}" type="slidenum">
              <a:rPr lang="en-US" altLang="en-US"/>
              <a:pPr>
                <a:defRPr/>
              </a:pPr>
              <a:t>‹#›</a:t>
            </a:fld>
            <a:endParaRPr lang="en-US" altLang="en-US" dirty="0"/>
          </a:p>
        </p:txBody>
      </p:sp>
    </p:spTree>
    <p:extLst>
      <p:ext uri="{BB962C8B-B14F-4D97-AF65-F5344CB8AC3E}">
        <p14:creationId xmlns:p14="http://schemas.microsoft.com/office/powerpoint/2010/main" val="2824643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843B5B3-8A2E-4C4F-A9DA-CA4DE5371F1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4909D3B-7ABD-4AB7-9DB2-2E1ADF649F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79DC2B-F031-481F-88B5-F05148E68CEC}"/>
              </a:ext>
            </a:extLst>
          </p:cNvPr>
          <p:cNvSpPr>
            <a:spLocks noGrp="1"/>
          </p:cNvSpPr>
          <p:nvPr>
            <p:ph type="sldNum" sz="quarter" idx="12"/>
          </p:nvPr>
        </p:nvSpPr>
        <p:spPr/>
        <p:txBody>
          <a:bodyPr/>
          <a:lstStyle>
            <a:lvl1pPr>
              <a:defRPr/>
            </a:lvl1pPr>
          </a:lstStyle>
          <a:p>
            <a:pPr>
              <a:defRPr/>
            </a:pPr>
            <a:fld id="{F751E565-2860-4A91-B1CD-BE4C9B417EC0}" type="slidenum">
              <a:rPr lang="en-US" altLang="en-US"/>
              <a:pPr>
                <a:defRPr/>
              </a:pPr>
              <a:t>‹#›</a:t>
            </a:fld>
            <a:endParaRPr lang="en-US" altLang="en-US" dirty="0"/>
          </a:p>
        </p:txBody>
      </p:sp>
    </p:spTree>
    <p:extLst>
      <p:ext uri="{BB962C8B-B14F-4D97-AF65-F5344CB8AC3E}">
        <p14:creationId xmlns:p14="http://schemas.microsoft.com/office/powerpoint/2010/main" val="3785462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52A0B23-992E-4594-8095-4AF6FBA50D5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882E415-4D71-407D-A908-8D7CEEB5C5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EAE34E-34E3-40E1-8389-FBCB447AC533}"/>
              </a:ext>
            </a:extLst>
          </p:cNvPr>
          <p:cNvSpPr>
            <a:spLocks noGrp="1"/>
          </p:cNvSpPr>
          <p:nvPr>
            <p:ph type="sldNum" sz="quarter" idx="12"/>
          </p:nvPr>
        </p:nvSpPr>
        <p:spPr/>
        <p:txBody>
          <a:bodyPr/>
          <a:lstStyle>
            <a:lvl1pPr>
              <a:defRPr/>
            </a:lvl1pPr>
          </a:lstStyle>
          <a:p>
            <a:pPr>
              <a:defRPr/>
            </a:pPr>
            <a:fld id="{9401FE6F-E146-47E4-9D26-CC17026382BA}" type="slidenum">
              <a:rPr lang="en-US" altLang="en-US"/>
              <a:pPr>
                <a:defRPr/>
              </a:pPr>
              <a:t>‹#›</a:t>
            </a:fld>
            <a:endParaRPr lang="en-US" altLang="en-US" dirty="0"/>
          </a:p>
        </p:txBody>
      </p:sp>
    </p:spTree>
    <p:extLst>
      <p:ext uri="{BB962C8B-B14F-4D97-AF65-F5344CB8AC3E}">
        <p14:creationId xmlns:p14="http://schemas.microsoft.com/office/powerpoint/2010/main" val="371352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530113-8AFD-48BC-8C10-FE03C6E3BFC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8A0BA05-9D8E-43FF-8021-D52E6ACB0A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8FE80A-AA6B-4BD6-AF98-A928732F233E}"/>
              </a:ext>
            </a:extLst>
          </p:cNvPr>
          <p:cNvSpPr>
            <a:spLocks noGrp="1"/>
          </p:cNvSpPr>
          <p:nvPr>
            <p:ph type="sldNum" sz="quarter" idx="12"/>
          </p:nvPr>
        </p:nvSpPr>
        <p:spPr/>
        <p:txBody>
          <a:bodyPr/>
          <a:lstStyle>
            <a:lvl1pPr>
              <a:defRPr/>
            </a:lvl1pPr>
          </a:lstStyle>
          <a:p>
            <a:pPr>
              <a:defRPr/>
            </a:pPr>
            <a:fld id="{87F3817E-C577-4B26-94C3-C39252B3121E}" type="slidenum">
              <a:rPr lang="en-US" altLang="en-US"/>
              <a:pPr>
                <a:defRPr/>
              </a:pPr>
              <a:t>‹#›</a:t>
            </a:fld>
            <a:endParaRPr lang="en-US" altLang="en-US" dirty="0"/>
          </a:p>
        </p:txBody>
      </p:sp>
    </p:spTree>
    <p:extLst>
      <p:ext uri="{BB962C8B-B14F-4D97-AF65-F5344CB8AC3E}">
        <p14:creationId xmlns:p14="http://schemas.microsoft.com/office/powerpoint/2010/main" val="918523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FA5BA39-3B34-4B28-8CE3-F8D72E77D229}" type="slidenum">
              <a:rPr lang="en-US" altLang="en-US" smtClean="0"/>
              <a:pPr>
                <a:defRPr/>
              </a:pPr>
              <a:t>‹#›</a:t>
            </a:fld>
            <a:endParaRPr lang="en-US" altLang="en-US" dirty="0"/>
          </a:p>
        </p:txBody>
      </p:sp>
    </p:spTree>
    <p:extLst>
      <p:ext uri="{BB962C8B-B14F-4D97-AF65-F5344CB8AC3E}">
        <p14:creationId xmlns:p14="http://schemas.microsoft.com/office/powerpoint/2010/main" val="329459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F7B0E6-37B1-419D-A651-3C78C45896C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C179386-C2B9-4AC3-B1B1-58181A33B1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9DF644-E4A8-48DB-9262-1576D657B00A}"/>
              </a:ext>
            </a:extLst>
          </p:cNvPr>
          <p:cNvSpPr>
            <a:spLocks noGrp="1"/>
          </p:cNvSpPr>
          <p:nvPr>
            <p:ph type="sldNum" sz="quarter" idx="12"/>
          </p:nvPr>
        </p:nvSpPr>
        <p:spPr/>
        <p:txBody>
          <a:bodyPr/>
          <a:lstStyle>
            <a:lvl1pPr>
              <a:defRPr/>
            </a:lvl1pPr>
          </a:lstStyle>
          <a:p>
            <a:pPr>
              <a:defRPr/>
            </a:pPr>
            <a:fld id="{4C7A8C60-D3A0-4B5A-9FF3-E8B7C8995AB1}" type="slidenum">
              <a:rPr lang="en-US" altLang="en-US"/>
              <a:pPr>
                <a:defRPr/>
              </a:pPr>
              <a:t>‹#›</a:t>
            </a:fld>
            <a:endParaRPr lang="en-US" altLang="en-US" dirty="0"/>
          </a:p>
        </p:txBody>
      </p:sp>
    </p:spTree>
    <p:extLst>
      <p:ext uri="{BB962C8B-B14F-4D97-AF65-F5344CB8AC3E}">
        <p14:creationId xmlns:p14="http://schemas.microsoft.com/office/powerpoint/2010/main" val="131200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C2621D0-3903-421C-A4AF-58DA87C8011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2718345-E214-4E03-B6FE-3F92BF9211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30C462-59D0-4C0F-A9F0-A1F0AB8CB347}"/>
              </a:ext>
            </a:extLst>
          </p:cNvPr>
          <p:cNvSpPr>
            <a:spLocks noGrp="1"/>
          </p:cNvSpPr>
          <p:nvPr>
            <p:ph type="sldNum" sz="quarter" idx="12"/>
          </p:nvPr>
        </p:nvSpPr>
        <p:spPr/>
        <p:txBody>
          <a:bodyPr/>
          <a:lstStyle>
            <a:lvl1pPr>
              <a:defRPr/>
            </a:lvl1pPr>
          </a:lstStyle>
          <a:p>
            <a:pPr>
              <a:defRPr/>
            </a:pPr>
            <a:fld id="{09AEC65A-95D6-49DA-A108-705E67E1A7CE}" type="slidenum">
              <a:rPr lang="en-US" altLang="en-US"/>
              <a:pPr>
                <a:defRPr/>
              </a:pPr>
              <a:t>‹#›</a:t>
            </a:fld>
            <a:endParaRPr lang="en-US" altLang="en-US" dirty="0"/>
          </a:p>
        </p:txBody>
      </p:sp>
    </p:spTree>
    <p:extLst>
      <p:ext uri="{BB962C8B-B14F-4D97-AF65-F5344CB8AC3E}">
        <p14:creationId xmlns:p14="http://schemas.microsoft.com/office/powerpoint/2010/main" val="1096465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59FAC50-80AF-450C-AD73-E4F3D99BAE2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979FB37-9347-4A9A-A620-66FF26B1989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4434449-8DC2-4257-82CD-E6D533ABFB09}"/>
              </a:ext>
            </a:extLst>
          </p:cNvPr>
          <p:cNvSpPr>
            <a:spLocks noGrp="1"/>
          </p:cNvSpPr>
          <p:nvPr>
            <p:ph type="sldNum" sz="quarter" idx="12"/>
          </p:nvPr>
        </p:nvSpPr>
        <p:spPr/>
        <p:txBody>
          <a:bodyPr/>
          <a:lstStyle>
            <a:lvl1pPr>
              <a:defRPr/>
            </a:lvl1pPr>
          </a:lstStyle>
          <a:p>
            <a:pPr>
              <a:defRPr/>
            </a:pPr>
            <a:fld id="{F9A05B8B-F0A1-46F9-9F00-5AF84C31877E}" type="slidenum">
              <a:rPr lang="en-US" altLang="en-US"/>
              <a:pPr>
                <a:defRPr/>
              </a:pPr>
              <a:t>‹#›</a:t>
            </a:fld>
            <a:endParaRPr lang="en-US" altLang="en-US" dirty="0"/>
          </a:p>
        </p:txBody>
      </p:sp>
    </p:spTree>
    <p:extLst>
      <p:ext uri="{BB962C8B-B14F-4D97-AF65-F5344CB8AC3E}">
        <p14:creationId xmlns:p14="http://schemas.microsoft.com/office/powerpoint/2010/main" val="393884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35898FD8-BDB1-4878-95D6-59B646A1803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9E9BEB6-3AC6-4F54-83CE-6768AD6E76D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CCF625A-D464-432C-90C9-4EFFEC00D561}"/>
              </a:ext>
            </a:extLst>
          </p:cNvPr>
          <p:cNvSpPr>
            <a:spLocks noGrp="1"/>
          </p:cNvSpPr>
          <p:nvPr>
            <p:ph type="sldNum" sz="quarter" idx="12"/>
          </p:nvPr>
        </p:nvSpPr>
        <p:spPr/>
        <p:txBody>
          <a:bodyPr/>
          <a:lstStyle>
            <a:lvl1pPr>
              <a:defRPr/>
            </a:lvl1pPr>
          </a:lstStyle>
          <a:p>
            <a:pPr>
              <a:defRPr/>
            </a:pPr>
            <a:fld id="{F03F5FE8-47E9-48E0-8357-355FBCEB9CC5}" type="slidenum">
              <a:rPr lang="en-US" altLang="en-US"/>
              <a:pPr>
                <a:defRPr/>
              </a:pPr>
              <a:t>‹#›</a:t>
            </a:fld>
            <a:endParaRPr lang="en-US" altLang="en-US" dirty="0"/>
          </a:p>
        </p:txBody>
      </p:sp>
    </p:spTree>
    <p:extLst>
      <p:ext uri="{BB962C8B-B14F-4D97-AF65-F5344CB8AC3E}">
        <p14:creationId xmlns:p14="http://schemas.microsoft.com/office/powerpoint/2010/main" val="1043563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E1B8188-0A88-408B-9CF7-0870B4CACA9E}"/>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0708BAAE-2521-4BBD-B224-A461522CDBF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5C9EB64-4BD8-45BD-9760-BB153CB8B79E}"/>
              </a:ext>
            </a:extLst>
          </p:cNvPr>
          <p:cNvSpPr>
            <a:spLocks noGrp="1"/>
          </p:cNvSpPr>
          <p:nvPr>
            <p:ph type="sldNum" sz="quarter" idx="12"/>
          </p:nvPr>
        </p:nvSpPr>
        <p:spPr/>
        <p:txBody>
          <a:bodyPr/>
          <a:lstStyle>
            <a:lvl1pPr>
              <a:defRPr/>
            </a:lvl1pPr>
          </a:lstStyle>
          <a:p>
            <a:pPr>
              <a:defRPr/>
            </a:pPr>
            <a:fld id="{F879176C-2462-4B8F-8BEF-46384D06625B}" type="slidenum">
              <a:rPr lang="en-US" altLang="en-US"/>
              <a:pPr>
                <a:defRPr/>
              </a:pPr>
              <a:t>‹#›</a:t>
            </a:fld>
            <a:endParaRPr lang="en-US" altLang="en-US" dirty="0"/>
          </a:p>
        </p:txBody>
      </p:sp>
    </p:spTree>
    <p:extLst>
      <p:ext uri="{BB962C8B-B14F-4D97-AF65-F5344CB8AC3E}">
        <p14:creationId xmlns:p14="http://schemas.microsoft.com/office/powerpoint/2010/main" val="375349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84EE5DCB-0A01-42A8-BE4C-442D0F8EF78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7F1FD35-5B9F-4C99-8D43-9DE94BA536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5F40FB-FE7D-423C-AD37-85CCA359B635}"/>
              </a:ext>
            </a:extLst>
          </p:cNvPr>
          <p:cNvSpPr>
            <a:spLocks noGrp="1"/>
          </p:cNvSpPr>
          <p:nvPr>
            <p:ph type="sldNum" sz="quarter" idx="12"/>
          </p:nvPr>
        </p:nvSpPr>
        <p:spPr/>
        <p:txBody>
          <a:bodyPr/>
          <a:lstStyle>
            <a:lvl1pPr>
              <a:defRPr/>
            </a:lvl1pPr>
          </a:lstStyle>
          <a:p>
            <a:pPr>
              <a:defRPr/>
            </a:pPr>
            <a:fld id="{2BAFF56F-1D85-45A8-9718-40B7B7BE3C3E}" type="slidenum">
              <a:rPr lang="en-US" altLang="en-US"/>
              <a:pPr>
                <a:defRPr/>
              </a:pPr>
              <a:t>‹#›</a:t>
            </a:fld>
            <a:endParaRPr lang="en-US" altLang="en-US" dirty="0"/>
          </a:p>
        </p:txBody>
      </p:sp>
    </p:spTree>
    <p:extLst>
      <p:ext uri="{BB962C8B-B14F-4D97-AF65-F5344CB8AC3E}">
        <p14:creationId xmlns:p14="http://schemas.microsoft.com/office/powerpoint/2010/main" val="405677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2195EF7A-36D8-4923-A802-6FAF083A115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7C5BEEA-FCDC-49C2-8BB4-E2E4CFA21E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651CF3-5B34-483E-A294-3B182CA2D8B8}"/>
              </a:ext>
            </a:extLst>
          </p:cNvPr>
          <p:cNvSpPr>
            <a:spLocks noGrp="1"/>
          </p:cNvSpPr>
          <p:nvPr>
            <p:ph type="sldNum" sz="quarter" idx="12"/>
          </p:nvPr>
        </p:nvSpPr>
        <p:spPr/>
        <p:txBody>
          <a:bodyPr/>
          <a:lstStyle>
            <a:lvl1pPr>
              <a:defRPr/>
            </a:lvl1pPr>
          </a:lstStyle>
          <a:p>
            <a:pPr>
              <a:defRPr/>
            </a:pPr>
            <a:fld id="{BAA2202C-189E-4006-8235-AF5DF06CF690}" type="slidenum">
              <a:rPr lang="en-US" altLang="en-US"/>
              <a:pPr>
                <a:defRPr/>
              </a:pPr>
              <a:t>‹#›</a:t>
            </a:fld>
            <a:endParaRPr lang="en-US" altLang="en-US" dirty="0"/>
          </a:p>
        </p:txBody>
      </p:sp>
    </p:spTree>
    <p:extLst>
      <p:ext uri="{BB962C8B-B14F-4D97-AF65-F5344CB8AC3E}">
        <p14:creationId xmlns:p14="http://schemas.microsoft.com/office/powerpoint/2010/main" val="201502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C3FA38C-303D-4DF0-9E4B-96BB534579FF}"/>
              </a:ext>
            </a:extLst>
          </p:cNvPr>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9E6D98BE-782D-4419-BB8F-DC4D45EFD9D4}"/>
              </a:ext>
            </a:extLst>
          </p:cNvPr>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0147E173-C6DE-4A3E-84C6-EAC1176A8BF1}"/>
              </a:ext>
            </a:extLst>
          </p:cNvPr>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40B93E33-3516-47B5-8748-3B712EB50EB3}"/>
              </a:ext>
            </a:extLst>
          </p:cNvPr>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513BF79A-AC4F-4002-9819-8D931881A680}"/>
              </a:ext>
            </a:extLst>
          </p:cNvPr>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1139035-C78E-40AF-8485-3CF25F50D2D4}"/>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2" name="Title Placeholder 1">
            <a:extLst>
              <a:ext uri="{FF2B5EF4-FFF2-40B4-BE49-F238E27FC236}">
                <a16:creationId xmlns:a16="http://schemas.microsoft.com/office/drawing/2014/main" id="{65422095-1E9D-4343-9BC2-757BAF62D567}"/>
              </a:ext>
            </a:extLst>
          </p:cNvPr>
          <p:cNvSpPr>
            <a:spLocks noGrp="1" noChangeArrowheads="1"/>
          </p:cNvSpPr>
          <p:nvPr>
            <p:ph type="title"/>
          </p:nvPr>
        </p:nvSpPr>
        <p:spPr bwMode="auto">
          <a:xfrm>
            <a:off x="484188" y="452438"/>
            <a:ext cx="70564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43" name="Text Placeholder 2">
            <a:extLst>
              <a:ext uri="{FF2B5EF4-FFF2-40B4-BE49-F238E27FC236}">
                <a16:creationId xmlns:a16="http://schemas.microsoft.com/office/drawing/2014/main" id="{ABE4A24C-BA90-4C8A-A24E-08051408FFCA}"/>
              </a:ext>
            </a:extLst>
          </p:cNvPr>
          <p:cNvSpPr>
            <a:spLocks noGrp="1" noChangeArrowheads="1"/>
          </p:cNvSpPr>
          <p:nvPr>
            <p:ph type="body" idx="1"/>
          </p:nvPr>
        </p:nvSpPr>
        <p:spPr bwMode="auto">
          <a:xfrm>
            <a:off x="827088" y="2052638"/>
            <a:ext cx="67119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FD7CB14-E125-4A3C-80AB-AB9F04EA7FEE}"/>
              </a:ext>
            </a:extLst>
          </p:cNvPr>
          <p:cNvSpPr>
            <a:spLocks noGrp="1"/>
          </p:cNvSpPr>
          <p:nvPr>
            <p:ph type="dt" sz="half" idx="2"/>
          </p:nvPr>
        </p:nvSpPr>
        <p:spPr>
          <a:xfrm rot="5400000">
            <a:off x="7494588" y="1828800"/>
            <a:ext cx="990600" cy="228600"/>
          </a:xfrm>
          <a:prstGeom prst="rect">
            <a:avLst/>
          </a:prstGeom>
        </p:spPr>
        <p:txBody>
          <a:bodyPr vert="horz" lIns="91440" tIns="45720" rIns="91440" bIns="45720" rtlCol="0" anchor="t"/>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6CBEA4CE-D726-41A3-B803-EEBB45E1C388}"/>
              </a:ext>
            </a:extLst>
          </p:cNvPr>
          <p:cNvSpPr>
            <a:spLocks noGrp="1"/>
          </p:cNvSpPr>
          <p:nvPr>
            <p:ph type="ftr" sz="quarter" idx="3"/>
          </p:nvPr>
        </p:nvSpPr>
        <p:spPr>
          <a:xfrm rot="5400000">
            <a:off x="6233318" y="3263107"/>
            <a:ext cx="3859213" cy="228600"/>
          </a:xfrm>
          <a:prstGeom prst="rect">
            <a:avLst/>
          </a:prstGeom>
        </p:spPr>
        <p:txBody>
          <a:bodyPr vert="horz" lIns="91440" tIns="45720" rIns="91440" bIns="45720" rtlCol="0" anchor="b"/>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08FC-08D0-4975-B718-72CC086F223A}"/>
              </a:ext>
            </a:extLst>
          </p:cNvPr>
          <p:cNvSpPr>
            <a:spLocks noGrp="1"/>
          </p:cNvSpPr>
          <p:nvPr>
            <p:ph type="sldNum" sz="quarter" idx="4"/>
          </p:nvPr>
        </p:nvSpPr>
        <p:spPr bwMode="gray">
          <a:xfrm>
            <a:off x="7766050" y="295275"/>
            <a:ext cx="628650" cy="768350"/>
          </a:xfrm>
          <a:prstGeom prst="rect">
            <a:avLst/>
          </a:prstGeom>
        </p:spPr>
        <p:txBody>
          <a:bodyPr vert="horz" lIns="91440" tIns="45720" rIns="91440" bIns="45720" rtlCol="0" anchor="b"/>
          <a:lstStyle>
            <a:lvl1pPr algn="ctr" eaLnBrk="1" fontAlgn="auto" hangingPunct="1">
              <a:spcBef>
                <a:spcPts val="0"/>
              </a:spcBef>
              <a:spcAft>
                <a:spcPts val="0"/>
              </a:spcAft>
              <a:defRPr sz="2801" b="0" i="0">
                <a:solidFill>
                  <a:schemeClr val="tx1">
                    <a:tint val="75000"/>
                  </a:schemeClr>
                </a:solidFill>
                <a:latin typeface="+mn-lt"/>
              </a:defRPr>
            </a:lvl1pPr>
          </a:lstStyle>
          <a:p>
            <a:pPr>
              <a:defRPr/>
            </a:pPr>
            <a:fld id="{06477D87-C96E-4F4D-8BD6-AC8D58591CEF}" type="slidenum">
              <a:rPr lang="en-US" altLang="en-US"/>
              <a:pPr>
                <a:defRPr/>
              </a:pPr>
              <a:t>‹#›</a:t>
            </a:fld>
            <a:endParaRPr lang="en-US" altLang="en-US" dirty="0"/>
          </a:p>
        </p:txBody>
      </p:sp>
    </p:spTree>
  </p:cSld>
  <p:clrMap bg1="dk1" tx1="lt1" bg2="dk2" tx2="lt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14" r:id="rId12"/>
    <p:sldLayoutId id="2147484409" r:id="rId13"/>
    <p:sldLayoutId id="2147484415" r:id="rId14"/>
    <p:sldLayoutId id="2147484416" r:id="rId15"/>
    <p:sldLayoutId id="2147484410" r:id="rId16"/>
    <p:sldLayoutId id="2147484411" r:id="rId17"/>
    <p:sldLayoutId id="2147484412" r:id="rId18"/>
    <p:sldLayoutId id="2147484413" r:id="rId19"/>
    <p:sldLayoutId id="2147484417" r:id="rId20"/>
  </p:sldLayoutIdLst>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paulding.k12.ga.us/Page/34137"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26.xml"/><Relationship Id="rId3" Type="http://schemas.openxmlformats.org/officeDocument/2006/relationships/slide" Target="slide58.xml"/><Relationship Id="rId7" Type="http://schemas.openxmlformats.org/officeDocument/2006/relationships/slide" Target="slide35.xml"/><Relationship Id="rId12"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9.xml"/><Relationship Id="rId5" Type="http://schemas.openxmlformats.org/officeDocument/2006/relationships/slide" Target="slide12.xml"/><Relationship Id="rId15" Type="http://schemas.openxmlformats.org/officeDocument/2006/relationships/slide" Target="slide55.xml"/><Relationship Id="rId10" Type="http://schemas.openxmlformats.org/officeDocument/2006/relationships/slide" Target="slide10.xml"/><Relationship Id="rId4" Type="http://schemas.openxmlformats.org/officeDocument/2006/relationships/slide" Target="slide6.xml"/><Relationship Id="rId9" Type="http://schemas.openxmlformats.org/officeDocument/2006/relationships/slide" Target="slide9.xml"/><Relationship Id="rId14" Type="http://schemas.openxmlformats.org/officeDocument/2006/relationships/slide" Target="slide5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jpeg"/><Relationship Id="rId7" Type="http://schemas.openxmlformats.org/officeDocument/2006/relationships/image" Target="../media/image7.png"/><Relationship Id="rId12"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diagramColors" Target="../diagrams/colors1.xml"/><Relationship Id="rId5" Type="http://schemas.openxmlformats.org/officeDocument/2006/relationships/image" Target="../media/image5.png"/><Relationship Id="rId10" Type="http://schemas.openxmlformats.org/officeDocument/2006/relationships/diagramQuickStyle" Target="../diagrams/quickStyle1.xml"/><Relationship Id="rId4" Type="http://schemas.openxmlformats.org/officeDocument/2006/relationships/image" Target="../media/image4.png"/><Relationship Id="rId9"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4.png"/><Relationship Id="rId7" Type="http://schemas.openxmlformats.org/officeDocument/2006/relationships/diagramData" Target="../diagrams/data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diagramDrawing" Target="../diagrams/drawing2.xml"/><Relationship Id="rId5" Type="http://schemas.openxmlformats.org/officeDocument/2006/relationships/image" Target="../media/image6.png"/><Relationship Id="rId10" Type="http://schemas.openxmlformats.org/officeDocument/2006/relationships/diagramColors" Target="../diagrams/colors2.xml"/><Relationship Id="rId4" Type="http://schemas.openxmlformats.org/officeDocument/2006/relationships/image" Target="../media/image5.png"/><Relationship Id="rId9"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hyperlink" Target="http://www.paulding.k12.ga.us/domain/176"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ounseling.paulding.k12.ga.us/index.php/academic/dual-enrollment/"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paulding.k12.ga.us/Page/29099"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gafutures.org/college-planning/college-money-matters/choosing-a-major/"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7184" name="Picture 84">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7185" name="Picture 86">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7186" name="Oval 88">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2" name="Picture 91">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93" name="Picture 92">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95" name="Rectangle 94">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7" name="Rectangle 96">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9"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1325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101" name="Freeform: Shape 100">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0"/>
            <a:ext cx="7275344"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171" name="Rectangle 3">
            <a:extLst>
              <a:ext uri="{FF2B5EF4-FFF2-40B4-BE49-F238E27FC236}">
                <a16:creationId xmlns:a16="http://schemas.microsoft.com/office/drawing/2014/main" id="{62A23EB3-7BAD-4290-A652-527897291AFD}"/>
              </a:ext>
            </a:extLst>
          </p:cNvPr>
          <p:cNvSpPr>
            <a:spLocks noGrp="1" noChangeArrowheads="1"/>
          </p:cNvSpPr>
          <p:nvPr>
            <p:ph type="subTitle" idx="4294967295"/>
          </p:nvPr>
        </p:nvSpPr>
        <p:spPr>
          <a:xfrm>
            <a:off x="866216" y="4777380"/>
            <a:ext cx="5231183" cy="861420"/>
          </a:xfrm>
        </p:spPr>
        <p:txBody>
          <a:bodyPr vert="horz" lIns="91440" tIns="45720" rIns="91440" bIns="45720" rtlCol="0" anchor="t">
            <a:normAutofit/>
          </a:bodyPr>
          <a:lstStyle/>
          <a:p>
            <a:pPr marL="0" indent="0" eaLnBrk="1" hangingPunct="1">
              <a:lnSpc>
                <a:spcPct val="90000"/>
              </a:lnSpc>
              <a:spcAft>
                <a:spcPts val="0"/>
              </a:spcAft>
              <a:buClr>
                <a:schemeClr val="bg2">
                  <a:lumMod val="40000"/>
                  <a:lumOff val="60000"/>
                </a:schemeClr>
              </a:buClr>
              <a:buNone/>
            </a:pPr>
            <a:r>
              <a:rPr lang="en-US" altLang="en-US" sz="1400" b="0" i="0" kern="1200" cap="all" dirty="0">
                <a:solidFill>
                  <a:schemeClr val="tx1">
                    <a:lumMod val="85000"/>
                    <a:lumOff val="15000"/>
                  </a:schemeClr>
                </a:solidFill>
                <a:latin typeface="+mj-lt"/>
                <a:ea typeface="+mj-ea"/>
                <a:cs typeface="+mj-cs"/>
              </a:rPr>
              <a:t>Information and Tips for Creating a Successful High School </a:t>
            </a:r>
          </a:p>
          <a:p>
            <a:pPr marL="0" indent="0" eaLnBrk="1" hangingPunct="1">
              <a:lnSpc>
                <a:spcPct val="90000"/>
              </a:lnSpc>
              <a:spcAft>
                <a:spcPts val="0"/>
              </a:spcAft>
              <a:buClr>
                <a:schemeClr val="bg2">
                  <a:lumMod val="40000"/>
                  <a:lumOff val="60000"/>
                </a:schemeClr>
              </a:buClr>
              <a:buNone/>
            </a:pPr>
            <a:r>
              <a:rPr lang="en-US" altLang="en-US" sz="1400" b="0" i="0" kern="1200" cap="all" dirty="0">
                <a:solidFill>
                  <a:schemeClr val="tx1">
                    <a:lumMod val="85000"/>
                    <a:lumOff val="15000"/>
                  </a:schemeClr>
                </a:solidFill>
                <a:latin typeface="+mj-lt"/>
                <a:ea typeface="+mj-ea"/>
                <a:cs typeface="+mj-cs"/>
              </a:rPr>
              <a:t>&amp; Career Experience</a:t>
            </a:r>
          </a:p>
        </p:txBody>
      </p:sp>
      <p:sp>
        <p:nvSpPr>
          <p:cNvPr id="3074" name="Rectangle 2">
            <a:extLst>
              <a:ext uri="{FF2B5EF4-FFF2-40B4-BE49-F238E27FC236}">
                <a16:creationId xmlns:a16="http://schemas.microsoft.com/office/drawing/2014/main" id="{B78542FF-60D6-4CB2-983C-819DA8E6A35B}"/>
              </a:ext>
            </a:extLst>
          </p:cNvPr>
          <p:cNvSpPr>
            <a:spLocks noGrp="1" noChangeArrowheads="1"/>
          </p:cNvSpPr>
          <p:nvPr>
            <p:ph type="ctrTitle" idx="4294967295"/>
          </p:nvPr>
        </p:nvSpPr>
        <p:spPr>
          <a:xfrm>
            <a:off x="865089" y="262650"/>
            <a:ext cx="5686984" cy="4015381"/>
          </a:xfrm>
        </p:spPr>
        <p:txBody>
          <a:bodyPr vert="horz" lIns="91440" tIns="45720" rIns="91440" bIns="45720" rtlCol="0" anchor="b">
            <a:normAutofit/>
          </a:bodyPr>
          <a:lstStyle/>
          <a:p>
            <a:pPr eaLnBrk="1" fontAlgn="auto" hangingPunct="1">
              <a:lnSpc>
                <a:spcPct val="90000"/>
              </a:lnSpc>
              <a:spcAft>
                <a:spcPts val="0"/>
              </a:spcAft>
              <a:defRPr/>
            </a:pPr>
            <a:r>
              <a:rPr lang="en-US" sz="4500" b="1" i="0" kern="1200" dirty="0">
                <a:solidFill>
                  <a:schemeClr val="tx2"/>
                </a:solidFill>
                <a:latin typeface="+mj-lt"/>
                <a:ea typeface="+mj-ea"/>
                <a:cs typeface="+mj-cs"/>
              </a:rPr>
              <a:t>Graduation </a:t>
            </a:r>
            <a:br>
              <a:rPr lang="en-US" sz="4500" b="1" i="0" kern="1200" dirty="0">
                <a:solidFill>
                  <a:schemeClr val="tx2"/>
                </a:solidFill>
                <a:latin typeface="+mj-lt"/>
                <a:ea typeface="+mj-ea"/>
                <a:cs typeface="+mj-cs"/>
              </a:rPr>
            </a:br>
            <a:r>
              <a:rPr lang="en-US" sz="4500" b="1" i="0" kern="1200" dirty="0">
                <a:solidFill>
                  <a:schemeClr val="tx2"/>
                </a:solidFill>
                <a:latin typeface="+mj-lt"/>
                <a:ea typeface="+mj-ea"/>
                <a:cs typeface="+mj-cs"/>
              </a:rPr>
              <a:t>&amp; Beyond</a:t>
            </a:r>
            <a:br>
              <a:rPr lang="en-US" sz="4500" b="0" i="0" kern="1200" dirty="0">
                <a:solidFill>
                  <a:schemeClr val="tx2"/>
                </a:solidFill>
                <a:latin typeface="+mj-lt"/>
                <a:ea typeface="+mj-ea"/>
                <a:cs typeface="+mj-cs"/>
              </a:rPr>
            </a:br>
            <a:br>
              <a:rPr lang="en-US" sz="4500" b="0" i="0" kern="1200" dirty="0">
                <a:solidFill>
                  <a:schemeClr val="tx2"/>
                </a:solidFill>
                <a:latin typeface="+mj-lt"/>
                <a:ea typeface="+mj-ea"/>
                <a:cs typeface="+mj-cs"/>
              </a:rPr>
            </a:br>
            <a:r>
              <a:rPr lang="en-US" sz="3100" b="0" i="1" kern="1200" dirty="0">
                <a:solidFill>
                  <a:schemeClr val="tx2"/>
                </a:solidFill>
                <a:latin typeface="+mj-lt"/>
                <a:ea typeface="+mj-ea"/>
                <a:cs typeface="+mj-cs"/>
              </a:rPr>
              <a:t>Parent Presentation for the </a:t>
            </a:r>
            <a:br>
              <a:rPr lang="en-US" sz="3100" b="0" i="1" kern="1200" dirty="0">
                <a:solidFill>
                  <a:schemeClr val="tx2"/>
                </a:solidFill>
                <a:latin typeface="+mj-lt"/>
                <a:ea typeface="+mj-ea"/>
                <a:cs typeface="+mj-cs"/>
              </a:rPr>
            </a:br>
            <a:r>
              <a:rPr lang="en-US" sz="3100" b="0" i="1" kern="1200" dirty="0">
                <a:solidFill>
                  <a:schemeClr val="tx2"/>
                </a:solidFill>
                <a:latin typeface="+mj-lt"/>
                <a:ea typeface="+mj-ea"/>
                <a:cs typeface="+mj-cs"/>
              </a:rPr>
              <a:t>Class of 2027</a:t>
            </a:r>
          </a:p>
        </p:txBody>
      </p:sp>
      <p:sp>
        <p:nvSpPr>
          <p:cNvPr id="103" name="Rectangle 102">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172" name="Picture 4" descr="Mission Possible">
            <a:extLst>
              <a:ext uri="{FF2B5EF4-FFF2-40B4-BE49-F238E27FC236}">
                <a16:creationId xmlns:a16="http://schemas.microsoft.com/office/drawing/2014/main" id="{DD075AA1-B043-413C-841A-0ECDA238D1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5715000"/>
            <a:ext cx="952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MC900329231[1]">
            <a:extLst>
              <a:ext uri="{FF2B5EF4-FFF2-40B4-BE49-F238E27FC236}">
                <a16:creationId xmlns:a16="http://schemas.microsoft.com/office/drawing/2014/main" id="{D6CA9B04-E151-41FF-98A2-217E1DC660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5715000"/>
            <a:ext cx="129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E3DD1E9-AF0F-42D6-A1D7-588597D9C20D}"/>
              </a:ext>
            </a:extLst>
          </p:cNvPr>
          <p:cNvSpPr>
            <a:spLocks noGrp="1" noChangeArrowheads="1"/>
          </p:cNvSpPr>
          <p:nvPr>
            <p:ph type="title" idx="4294967295"/>
          </p:nvPr>
        </p:nvSpPr>
        <p:spPr>
          <a:xfrm>
            <a:off x="2209800" y="152400"/>
            <a:ext cx="6934200" cy="1143000"/>
          </a:xfrm>
        </p:spPr>
        <p:txBody>
          <a:bodyPr/>
          <a:lstStyle/>
          <a:p>
            <a:pPr eaLnBrk="1" hangingPunct="1"/>
            <a:r>
              <a:rPr lang="en-US" altLang="en-US" sz="3200"/>
              <a:t>Graduation Requirements</a:t>
            </a:r>
            <a:br>
              <a:rPr lang="en-US" altLang="en-US" sz="3200"/>
            </a:br>
            <a:r>
              <a:rPr lang="en-US" altLang="en-US" sz="3200"/>
              <a:t>(Grades 9-12) </a:t>
            </a:r>
          </a:p>
        </p:txBody>
      </p:sp>
      <p:sp>
        <p:nvSpPr>
          <p:cNvPr id="10243" name="Rectangle 3">
            <a:extLst>
              <a:ext uri="{FF2B5EF4-FFF2-40B4-BE49-F238E27FC236}">
                <a16:creationId xmlns:a16="http://schemas.microsoft.com/office/drawing/2014/main" id="{0C174B60-40D0-418C-B575-37599D39CDA2}"/>
              </a:ext>
            </a:extLst>
          </p:cNvPr>
          <p:cNvSpPr>
            <a:spLocks noGrp="1" noChangeArrowheads="1"/>
          </p:cNvSpPr>
          <p:nvPr>
            <p:ph type="body" idx="4294967295"/>
          </p:nvPr>
        </p:nvSpPr>
        <p:spPr>
          <a:xfrm>
            <a:off x="152400" y="1676400"/>
            <a:ext cx="8991600" cy="4876800"/>
          </a:xfrm>
        </p:spPr>
        <p:txBody>
          <a:bodyPr rtlCol="0">
            <a:normAutofit fontScale="92500" lnSpcReduction="10000"/>
          </a:bodyPr>
          <a:lstStyle/>
          <a:p>
            <a:pPr marL="342906" indent="-342906" defTabSz="457207" eaLnBrk="1" fontAlgn="auto" hangingPunct="1">
              <a:spcAft>
                <a:spcPts val="0"/>
              </a:spcAft>
              <a:buClr>
                <a:schemeClr val="bg2">
                  <a:lumMod val="40000"/>
                  <a:lumOff val="60000"/>
                </a:schemeClr>
              </a:buClr>
              <a:buFont typeface="Wingdings 3" charset="2"/>
              <a:buChar char=""/>
              <a:defRPr/>
            </a:pPr>
            <a:r>
              <a:rPr lang="en-US" sz="2800" dirty="0">
                <a:solidFill>
                  <a:schemeClr val="tx1">
                    <a:lumMod val="75000"/>
                    <a:lumOff val="25000"/>
                  </a:schemeClr>
                </a:solidFill>
                <a:latin typeface="Calibri" panose="020F0502020204030204" pitchFamily="34" charset="0"/>
              </a:rPr>
              <a:t>4 Units of English</a:t>
            </a:r>
          </a:p>
          <a:p>
            <a:pPr marL="342906" indent="-342906" defTabSz="457207" eaLnBrk="1" fontAlgn="auto" hangingPunct="1">
              <a:spcAft>
                <a:spcPts val="0"/>
              </a:spcAft>
              <a:buClr>
                <a:schemeClr val="bg2">
                  <a:lumMod val="40000"/>
                  <a:lumOff val="60000"/>
                </a:schemeClr>
              </a:buClr>
              <a:buFont typeface="Wingdings 3" charset="2"/>
              <a:buChar char=""/>
              <a:defRPr/>
            </a:pPr>
            <a:r>
              <a:rPr lang="en-US" sz="2800" dirty="0">
                <a:solidFill>
                  <a:schemeClr val="tx1">
                    <a:lumMod val="75000"/>
                    <a:lumOff val="25000"/>
                  </a:schemeClr>
                </a:solidFill>
                <a:latin typeface="Calibri" panose="020F0502020204030204" pitchFamily="34" charset="0"/>
              </a:rPr>
              <a:t>4 Units of Science</a:t>
            </a:r>
          </a:p>
          <a:p>
            <a:pPr marL="342906" indent="-342906" defTabSz="457207" eaLnBrk="1" fontAlgn="auto" hangingPunct="1">
              <a:spcAft>
                <a:spcPts val="0"/>
              </a:spcAft>
              <a:buClr>
                <a:schemeClr val="bg2">
                  <a:lumMod val="40000"/>
                  <a:lumOff val="60000"/>
                </a:schemeClr>
              </a:buClr>
              <a:buFont typeface="Wingdings 3" charset="2"/>
              <a:buChar char=""/>
              <a:defRPr/>
            </a:pPr>
            <a:r>
              <a:rPr lang="en-US" sz="2800" dirty="0">
                <a:solidFill>
                  <a:schemeClr val="tx1">
                    <a:lumMod val="75000"/>
                    <a:lumOff val="25000"/>
                  </a:schemeClr>
                </a:solidFill>
                <a:latin typeface="Calibri" panose="020F0502020204030204" pitchFamily="34" charset="0"/>
              </a:rPr>
              <a:t>4 Units of Mathematics</a:t>
            </a:r>
          </a:p>
          <a:p>
            <a:pPr marL="342906" indent="-342906" defTabSz="457207" eaLnBrk="1" fontAlgn="auto" hangingPunct="1">
              <a:spcAft>
                <a:spcPts val="0"/>
              </a:spcAft>
              <a:buClr>
                <a:schemeClr val="bg2">
                  <a:lumMod val="40000"/>
                  <a:lumOff val="60000"/>
                </a:schemeClr>
              </a:buClr>
              <a:buFont typeface="Wingdings 3" charset="2"/>
              <a:buChar char=""/>
              <a:defRPr/>
            </a:pPr>
            <a:r>
              <a:rPr lang="en-US" sz="2800" dirty="0">
                <a:solidFill>
                  <a:schemeClr val="tx1">
                    <a:lumMod val="75000"/>
                    <a:lumOff val="25000"/>
                  </a:schemeClr>
                </a:solidFill>
                <a:latin typeface="Calibri" panose="020F0502020204030204" pitchFamily="34" charset="0"/>
              </a:rPr>
              <a:t>3 Units of Social Studies</a:t>
            </a:r>
          </a:p>
          <a:p>
            <a:pPr marL="342906" indent="-342906" defTabSz="457207" eaLnBrk="1" fontAlgn="auto" hangingPunct="1">
              <a:spcAft>
                <a:spcPts val="0"/>
              </a:spcAft>
              <a:buClr>
                <a:schemeClr val="bg2">
                  <a:lumMod val="40000"/>
                  <a:lumOff val="60000"/>
                </a:schemeClr>
              </a:buClr>
              <a:buFont typeface="Wingdings 3" charset="2"/>
              <a:buChar char=""/>
              <a:defRPr/>
            </a:pPr>
            <a:r>
              <a:rPr lang="en-US" sz="2800" dirty="0">
                <a:solidFill>
                  <a:schemeClr val="tx1">
                    <a:lumMod val="75000"/>
                    <a:lumOff val="25000"/>
                  </a:schemeClr>
                </a:solidFill>
                <a:latin typeface="Calibri" panose="020F0502020204030204" pitchFamily="34" charset="0"/>
              </a:rPr>
              <a:t>3 Units of Career/Technology and/or World Language and/or Fine Arts</a:t>
            </a:r>
          </a:p>
          <a:p>
            <a:pPr marL="342906" indent="-342906" defTabSz="457207" eaLnBrk="1" fontAlgn="auto" hangingPunct="1">
              <a:spcAft>
                <a:spcPts val="0"/>
              </a:spcAft>
              <a:buClr>
                <a:schemeClr val="bg2">
                  <a:lumMod val="40000"/>
                  <a:lumOff val="60000"/>
                </a:schemeClr>
              </a:buClr>
              <a:buFont typeface="Wingdings 3" charset="2"/>
              <a:buChar char=""/>
              <a:defRPr/>
            </a:pPr>
            <a:r>
              <a:rPr lang="en-US" sz="2800" dirty="0">
                <a:solidFill>
                  <a:schemeClr val="tx1">
                    <a:lumMod val="75000"/>
                    <a:lumOff val="25000"/>
                  </a:schemeClr>
                </a:solidFill>
                <a:latin typeface="Calibri" panose="020F0502020204030204" pitchFamily="34" charset="0"/>
              </a:rPr>
              <a:t>1 Unit of Health &amp; Physical Education</a:t>
            </a:r>
          </a:p>
          <a:p>
            <a:pPr marL="342906" indent="-342906" defTabSz="457207" eaLnBrk="1" fontAlgn="auto" hangingPunct="1">
              <a:spcAft>
                <a:spcPts val="0"/>
              </a:spcAft>
              <a:buClr>
                <a:schemeClr val="bg2">
                  <a:lumMod val="40000"/>
                  <a:lumOff val="60000"/>
                </a:schemeClr>
              </a:buClr>
              <a:buFont typeface="Wingdings 3" charset="2"/>
              <a:buChar char=""/>
              <a:defRPr/>
            </a:pPr>
            <a:r>
              <a:rPr lang="en-US" sz="2800" dirty="0">
                <a:solidFill>
                  <a:schemeClr val="tx1">
                    <a:lumMod val="75000"/>
                    <a:lumOff val="25000"/>
                  </a:schemeClr>
                </a:solidFill>
                <a:latin typeface="Calibri" panose="020F0502020204030204" pitchFamily="34" charset="0"/>
              </a:rPr>
              <a:t>4 Units of Electives (minimum)</a:t>
            </a:r>
          </a:p>
          <a:p>
            <a:pPr marL="342906" indent="-342906" defTabSz="457207" eaLnBrk="1" fontAlgn="auto" hangingPunct="1">
              <a:spcAft>
                <a:spcPts val="0"/>
              </a:spcAft>
              <a:buClr>
                <a:schemeClr val="bg2">
                  <a:lumMod val="40000"/>
                  <a:lumOff val="60000"/>
                </a:schemeClr>
              </a:buClr>
              <a:buFont typeface="Wingdings" panose="05000000000000000000" pitchFamily="2" charset="2"/>
              <a:buNone/>
              <a:defRPr/>
            </a:pPr>
            <a:r>
              <a:rPr lang="en-US" sz="2800" dirty="0">
                <a:solidFill>
                  <a:schemeClr val="tx1">
                    <a:lumMod val="75000"/>
                    <a:lumOff val="25000"/>
                  </a:schemeClr>
                </a:solidFill>
                <a:latin typeface="Calibri" panose="020F0502020204030204" pitchFamily="34" charset="0"/>
              </a:rPr>
              <a:t>	</a:t>
            </a:r>
            <a:r>
              <a:rPr lang="en-US" sz="2800" b="1" u="sng" dirty="0">
                <a:solidFill>
                  <a:schemeClr val="tx1">
                    <a:lumMod val="75000"/>
                    <a:lumOff val="25000"/>
                  </a:schemeClr>
                </a:solidFill>
                <a:latin typeface="Calibri" panose="020F0502020204030204" pitchFamily="34" charset="0"/>
              </a:rPr>
              <a:t>A total of 23 Units</a:t>
            </a:r>
          </a:p>
          <a:p>
            <a:pPr marL="342906" indent="-342906" defTabSz="457207" eaLnBrk="1" fontAlgn="auto" hangingPunct="1">
              <a:spcAft>
                <a:spcPts val="0"/>
              </a:spcAft>
              <a:buClr>
                <a:schemeClr val="bg2">
                  <a:lumMod val="40000"/>
                  <a:lumOff val="60000"/>
                </a:schemeClr>
              </a:buClr>
              <a:buFont typeface="Wingdings" panose="05000000000000000000" pitchFamily="2" charset="2"/>
              <a:buNone/>
              <a:defRPr/>
            </a:pPr>
            <a:r>
              <a:rPr lang="en-US" sz="2200" dirty="0">
                <a:solidFill>
                  <a:schemeClr val="tx1">
                    <a:lumMod val="75000"/>
                    <a:lumOff val="25000"/>
                  </a:schemeClr>
                </a:solidFill>
                <a:latin typeface="Calibri" panose="020F0502020204030204" pitchFamily="34" charset="0"/>
              </a:rPr>
              <a:t>Note: World Language (Foreign Language) is not required for Graduation BUT is required for acceptance into a 4 year College or University</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5EA627D-9DDA-4550-9294-F68941C18BFA}"/>
              </a:ext>
            </a:extLst>
          </p:cNvPr>
          <p:cNvSpPr>
            <a:spLocks noGrp="1" noChangeArrowheads="1"/>
          </p:cNvSpPr>
          <p:nvPr>
            <p:ph type="title" idx="4294967295"/>
          </p:nvPr>
        </p:nvSpPr>
        <p:spPr>
          <a:xfrm>
            <a:off x="381000" y="152400"/>
            <a:ext cx="8763000" cy="1371600"/>
          </a:xfrm>
        </p:spPr>
        <p:txBody>
          <a:bodyPr rtlCol="0">
            <a:normAutofit fontScale="90000"/>
          </a:bodyPr>
          <a:lstStyle/>
          <a:p>
            <a:pPr defTabSz="457207" eaLnBrk="1" fontAlgn="auto" hangingPunct="1">
              <a:spcAft>
                <a:spcPts val="0"/>
              </a:spcAft>
              <a:defRPr/>
            </a:pPr>
            <a:br>
              <a:rPr lang="en-US" sz="3200" dirty="0">
                <a:solidFill>
                  <a:schemeClr val="tx1">
                    <a:lumMod val="85000"/>
                    <a:lumOff val="15000"/>
                  </a:schemeClr>
                </a:solidFill>
              </a:rPr>
            </a:br>
            <a:br>
              <a:rPr lang="en-US" sz="3200" dirty="0">
                <a:solidFill>
                  <a:schemeClr val="tx1">
                    <a:lumMod val="85000"/>
                    <a:lumOff val="15000"/>
                  </a:schemeClr>
                </a:solidFill>
              </a:rPr>
            </a:br>
            <a:r>
              <a:rPr lang="en-US" sz="3200" dirty="0">
                <a:solidFill>
                  <a:schemeClr val="tx1">
                    <a:lumMod val="85000"/>
                    <a:lumOff val="15000"/>
                  </a:schemeClr>
                </a:solidFill>
                <a:latin typeface="Calibri" panose="020F0502020204030204" pitchFamily="34" charset="0"/>
              </a:rPr>
              <a:t>BRIDGE Graduation Plan Advisement Opportunity</a:t>
            </a:r>
            <a:br>
              <a:rPr lang="en-US" sz="3200" dirty="0">
                <a:solidFill>
                  <a:schemeClr val="tx1">
                    <a:lumMod val="85000"/>
                    <a:lumOff val="15000"/>
                  </a:schemeClr>
                </a:solidFill>
              </a:rPr>
            </a:br>
            <a:br>
              <a:rPr lang="en-US" sz="3200" dirty="0">
                <a:solidFill>
                  <a:schemeClr val="tx1">
                    <a:lumMod val="85000"/>
                    <a:lumOff val="15000"/>
                  </a:schemeClr>
                </a:solidFill>
              </a:rPr>
            </a:br>
            <a:endParaRPr lang="en-US" sz="3200" dirty="0">
              <a:solidFill>
                <a:schemeClr val="tx1">
                  <a:lumMod val="85000"/>
                  <a:lumOff val="15000"/>
                </a:schemeClr>
              </a:solidFill>
            </a:endParaRPr>
          </a:p>
        </p:txBody>
      </p:sp>
      <p:sp>
        <p:nvSpPr>
          <p:cNvPr id="23555" name="Rectangle 3">
            <a:extLst>
              <a:ext uri="{FF2B5EF4-FFF2-40B4-BE49-F238E27FC236}">
                <a16:creationId xmlns:a16="http://schemas.microsoft.com/office/drawing/2014/main" id="{11264247-C35C-47C6-AE29-BE1759E5FAD7}"/>
              </a:ext>
            </a:extLst>
          </p:cNvPr>
          <p:cNvSpPr>
            <a:spLocks noGrp="1" noChangeArrowheads="1"/>
          </p:cNvSpPr>
          <p:nvPr>
            <p:ph type="body" idx="4294967295"/>
          </p:nvPr>
        </p:nvSpPr>
        <p:spPr>
          <a:xfrm>
            <a:off x="152400" y="2133600"/>
            <a:ext cx="8991600" cy="4419600"/>
          </a:xfrm>
        </p:spPr>
        <p:txBody>
          <a:bodyPr/>
          <a:lstStyle/>
          <a:p>
            <a:pPr eaLnBrk="1" hangingPunct="1">
              <a:lnSpc>
                <a:spcPct val="80000"/>
              </a:lnSpc>
              <a:buFont typeface="Wingdings" panose="05000000000000000000" pitchFamily="2" charset="2"/>
              <a:buNone/>
            </a:pPr>
            <a:r>
              <a:rPr lang="en-US" altLang="en-US" sz="2800" i="1" dirty="0">
                <a:latin typeface="Calibri" panose="020F0502020204030204" pitchFamily="34" charset="0"/>
              </a:rPr>
              <a:t>We will create an Individual Graduation Plan for each student. Thus, this evening we are providing an overview of the requirements. </a:t>
            </a:r>
          </a:p>
          <a:p>
            <a:pPr eaLnBrk="1" hangingPunct="1">
              <a:lnSpc>
                <a:spcPct val="80000"/>
              </a:lnSpc>
              <a:buFont typeface="Wingdings" panose="05000000000000000000" pitchFamily="2" charset="2"/>
              <a:buNone/>
            </a:pPr>
            <a:r>
              <a:rPr lang="en-US" altLang="en-US" sz="2800" i="1" dirty="0">
                <a:latin typeface="Calibri" panose="020F0502020204030204" pitchFamily="34" charset="0"/>
              </a:rPr>
              <a:t>Information on Core academic courses may also be found in the High School 101 document on the Paulding County School District Website.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8" name="Picture 137">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40" name="Oval 139">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2" name="Picture 141">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44" name="Picture 143">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6" name="Rectangle 145">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8" name="Rectangle 14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0" name="Rectangle 14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54" name="Freeform: Shape 15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5602" name="Rectangle 2">
            <a:extLst>
              <a:ext uri="{FF2B5EF4-FFF2-40B4-BE49-F238E27FC236}">
                <a16:creationId xmlns:a16="http://schemas.microsoft.com/office/drawing/2014/main" id="{0E235DB4-7C83-46FF-824B-7FCF158E5765}"/>
              </a:ext>
            </a:extLst>
          </p:cNvPr>
          <p:cNvSpPr>
            <a:spLocks noGrp="1" noChangeArrowheads="1"/>
          </p:cNvSpPr>
          <p:nvPr>
            <p:ph type="title" idx="4294967295"/>
          </p:nvPr>
        </p:nvSpPr>
        <p:spPr>
          <a:xfrm>
            <a:off x="827484" y="452718"/>
            <a:ext cx="6710641" cy="1400530"/>
          </a:xfrm>
        </p:spPr>
        <p:txBody>
          <a:bodyPr vert="horz" lIns="91440" tIns="45720" rIns="91440" bIns="45720" rtlCol="0" anchor="ctr">
            <a:normAutofit/>
          </a:bodyPr>
          <a:lstStyle/>
          <a:p>
            <a:pPr eaLnBrk="1" hangingPunct="1"/>
            <a:r>
              <a:rPr lang="en-US" altLang="en-US" b="0" i="0" kern="1200">
                <a:solidFill>
                  <a:srgbClr val="FFFFFF"/>
                </a:solidFill>
                <a:latin typeface="+mj-lt"/>
                <a:ea typeface="+mj-ea"/>
                <a:cs typeface="+mj-cs"/>
              </a:rPr>
              <a:t>English\Language Arts Requirements</a:t>
            </a:r>
          </a:p>
        </p:txBody>
      </p:sp>
      <p:sp>
        <p:nvSpPr>
          <p:cNvPr id="53251" name="Rectangle 3">
            <a:extLst>
              <a:ext uri="{FF2B5EF4-FFF2-40B4-BE49-F238E27FC236}">
                <a16:creationId xmlns:a16="http://schemas.microsoft.com/office/drawing/2014/main" id="{421C53A5-879B-4A1C-82F1-02F062D37791}"/>
              </a:ext>
            </a:extLst>
          </p:cNvPr>
          <p:cNvSpPr>
            <a:spLocks noGrp="1" noChangeArrowheads="1"/>
          </p:cNvSpPr>
          <p:nvPr>
            <p:ph type="body" idx="4294967295"/>
          </p:nvPr>
        </p:nvSpPr>
        <p:spPr>
          <a:xfrm>
            <a:off x="304800" y="2388241"/>
            <a:ext cx="8686800" cy="4317359"/>
          </a:xfrm>
        </p:spPr>
        <p:txBody>
          <a:bodyPr vert="horz" lIns="91440" tIns="45720" rIns="91440" bIns="45720" rtlCol="0">
            <a:normAutofit/>
          </a:bodyPr>
          <a:lstStyle/>
          <a:p>
            <a:pPr marL="609600" indent="-609600" eaLnBrk="1" fontAlgn="auto" hangingPunct="1">
              <a:lnSpc>
                <a:spcPct val="90000"/>
              </a:lnSpc>
              <a:spcAft>
                <a:spcPts val="0"/>
              </a:spcAft>
              <a:buClr>
                <a:schemeClr val="bg2">
                  <a:lumMod val="40000"/>
                  <a:lumOff val="60000"/>
                </a:schemeClr>
              </a:buClr>
              <a:buFont typeface="Wingdings 3" charset="2"/>
              <a:buChar char=""/>
              <a:defRPr/>
            </a:pPr>
            <a:r>
              <a:rPr lang="en-US" sz="1600" b="1" u="sng" dirty="0"/>
              <a:t>4 TOTAL units of English\Language Arts</a:t>
            </a:r>
          </a:p>
          <a:p>
            <a:pPr marL="609600" indent="-609600" eaLnBrk="1" fontAlgn="auto" hangingPunct="1">
              <a:lnSpc>
                <a:spcPct val="90000"/>
              </a:lnSpc>
              <a:spcAft>
                <a:spcPts val="0"/>
              </a:spcAft>
              <a:buClr>
                <a:schemeClr val="bg2">
                  <a:lumMod val="40000"/>
                  <a:lumOff val="60000"/>
                </a:schemeClr>
              </a:buClr>
              <a:buFont typeface="Wingdings 3" charset="2"/>
              <a:buChar char=""/>
              <a:defRPr/>
            </a:pPr>
            <a:r>
              <a:rPr lang="en-US" sz="1600" dirty="0"/>
              <a:t>The standard progression in English is 9</a:t>
            </a:r>
            <a:r>
              <a:rPr lang="en-US" sz="1600" baseline="30000" dirty="0"/>
              <a:t>th</a:t>
            </a:r>
            <a:r>
              <a:rPr lang="en-US" sz="1600" dirty="0"/>
              <a:t> Grade Lit/Comp, World Literature, American Lit/Comp, and British Lit/Comp or Advanced Composition. The Honors/AP track is 9</a:t>
            </a:r>
            <a:r>
              <a:rPr lang="en-US" sz="1600" baseline="30000" dirty="0"/>
              <a:t>th</a:t>
            </a:r>
            <a:r>
              <a:rPr lang="en-US" sz="1600" dirty="0"/>
              <a:t> Lit Honors, World Lit. Honors, American Lit Honors or AP Language, &amp; AP Literature or Dual Enrollment </a:t>
            </a:r>
          </a:p>
          <a:p>
            <a:pPr marL="609600" indent="-609600" eaLnBrk="1" fontAlgn="auto" hangingPunct="1">
              <a:lnSpc>
                <a:spcPct val="90000"/>
              </a:lnSpc>
              <a:spcAft>
                <a:spcPts val="0"/>
              </a:spcAft>
              <a:buClr>
                <a:schemeClr val="bg2">
                  <a:lumMod val="40000"/>
                  <a:lumOff val="60000"/>
                </a:schemeClr>
              </a:buClr>
              <a:buFont typeface="Wingdings 3" charset="2"/>
              <a:buChar char=""/>
              <a:defRPr/>
            </a:pPr>
            <a:r>
              <a:rPr lang="en-US" sz="1600" u="sng" dirty="0"/>
              <a:t>	The 4 units must include:</a:t>
            </a:r>
          </a:p>
          <a:p>
            <a:pPr marL="609600" indent="-609600" eaLnBrk="1" fontAlgn="auto" hangingPunct="1">
              <a:lnSpc>
                <a:spcPct val="90000"/>
              </a:lnSpc>
              <a:spcAft>
                <a:spcPts val="0"/>
              </a:spcAft>
              <a:buClr>
                <a:schemeClr val="bg2">
                  <a:lumMod val="40000"/>
                  <a:lumOff val="60000"/>
                </a:schemeClr>
              </a:buClr>
              <a:buFont typeface="Wingdings 3" charset="2"/>
              <a:buChar char=""/>
              <a:defRPr/>
            </a:pPr>
            <a:r>
              <a:rPr lang="en-US" sz="1600" b="1" dirty="0"/>
              <a:t>		* 1 unit of 9</a:t>
            </a:r>
            <a:r>
              <a:rPr lang="en-US" sz="1600" b="1" baseline="30000" dirty="0"/>
              <a:t>th</a:t>
            </a:r>
            <a:r>
              <a:rPr lang="en-US" sz="1600" b="1" dirty="0"/>
              <a:t> grade Literature and Composition</a:t>
            </a:r>
          </a:p>
          <a:p>
            <a:pPr marL="609600" indent="-609600" eaLnBrk="1" fontAlgn="auto" hangingPunct="1">
              <a:lnSpc>
                <a:spcPct val="90000"/>
              </a:lnSpc>
              <a:spcAft>
                <a:spcPts val="0"/>
              </a:spcAft>
              <a:buClr>
                <a:schemeClr val="bg2">
                  <a:lumMod val="40000"/>
                  <a:lumOff val="60000"/>
                </a:schemeClr>
              </a:buClr>
              <a:buFont typeface="Wingdings 3" charset="2"/>
              <a:buChar char=""/>
              <a:defRPr/>
            </a:pPr>
            <a:r>
              <a:rPr lang="en-US" sz="1600" b="1" dirty="0"/>
              <a:t>		* 1 unit of American Literature and Composition</a:t>
            </a:r>
          </a:p>
          <a:p>
            <a:pPr marL="609600" indent="-609600" eaLnBrk="1" fontAlgn="auto" hangingPunct="1">
              <a:lnSpc>
                <a:spcPct val="90000"/>
              </a:lnSpc>
              <a:spcAft>
                <a:spcPts val="0"/>
              </a:spcAft>
              <a:buClr>
                <a:schemeClr val="bg2">
                  <a:lumMod val="40000"/>
                  <a:lumOff val="60000"/>
                </a:schemeClr>
              </a:buClr>
              <a:buFont typeface="Wingdings 3" charset="2"/>
              <a:buChar char=""/>
              <a:defRPr/>
            </a:pPr>
            <a:r>
              <a:rPr lang="en-US" sz="1600" b="1" dirty="0"/>
              <a:t>		*2 additional units in English\Language Arts</a:t>
            </a:r>
          </a:p>
          <a:p>
            <a:pPr marL="609600" indent="-609600" eaLnBrk="1" fontAlgn="auto" hangingPunct="1">
              <a:lnSpc>
                <a:spcPct val="90000"/>
              </a:lnSpc>
              <a:spcAft>
                <a:spcPts val="0"/>
              </a:spcAft>
              <a:buClr>
                <a:schemeClr val="bg2">
                  <a:lumMod val="40000"/>
                  <a:lumOff val="60000"/>
                </a:schemeClr>
              </a:buClr>
              <a:buFont typeface="Wingdings 3" charset="2"/>
              <a:buChar char=""/>
              <a:defRPr/>
            </a:pPr>
            <a:r>
              <a:rPr lang="en-US" sz="1600" dirty="0"/>
              <a:t>Honors and AP level courses are available in all 4 years of high school. </a:t>
            </a:r>
          </a:p>
          <a:p>
            <a:pPr marL="609600" indent="-609600" eaLnBrk="1" fontAlgn="auto" hangingPunct="1">
              <a:lnSpc>
                <a:spcPct val="90000"/>
              </a:lnSpc>
              <a:spcAft>
                <a:spcPts val="0"/>
              </a:spcAft>
              <a:buClr>
                <a:schemeClr val="bg2">
                  <a:lumMod val="40000"/>
                  <a:lumOff val="60000"/>
                </a:schemeClr>
              </a:buClr>
              <a:buFont typeface="Wingdings 3" charset="2"/>
              <a:buChar char=""/>
              <a:defRPr/>
            </a:pPr>
            <a:r>
              <a:rPr lang="en-US" sz="1600" dirty="0"/>
              <a:t>Some middle school students may have taken advantage of a 9</a:t>
            </a:r>
            <a:r>
              <a:rPr lang="en-US" sz="1600" baseline="30000" dirty="0"/>
              <a:t>th</a:t>
            </a:r>
            <a:r>
              <a:rPr lang="en-US" sz="1600" dirty="0"/>
              <a:t> Grade</a:t>
            </a:r>
          </a:p>
          <a:p>
            <a:pPr marL="609600" indent="-609600" eaLnBrk="1" fontAlgn="auto" hangingPunct="1">
              <a:lnSpc>
                <a:spcPct val="90000"/>
              </a:lnSpc>
              <a:spcAft>
                <a:spcPts val="0"/>
              </a:spcAft>
              <a:buClr>
                <a:schemeClr val="bg2">
                  <a:lumMod val="40000"/>
                  <a:lumOff val="60000"/>
                </a:schemeClr>
              </a:buClr>
              <a:buFont typeface="Wingdings 3" charset="2"/>
              <a:buChar char=""/>
              <a:defRPr/>
            </a:pPr>
            <a:r>
              <a:rPr lang="en-US" sz="1600" dirty="0"/>
              <a:t>Honors Literature and Composition course this year in 8</a:t>
            </a:r>
            <a:r>
              <a:rPr lang="en-US" sz="1600" baseline="30000" dirty="0"/>
              <a:t>th</a:t>
            </a:r>
            <a:r>
              <a:rPr lang="en-US" sz="1600" dirty="0"/>
              <a:t> grade. All students are strongly advised to take English during the last year of high school, even if the student has met the 4 credits requirement at the close of 11</a:t>
            </a:r>
            <a:r>
              <a:rPr lang="en-US" sz="1600" baseline="30000" dirty="0"/>
              <a:t>th</a:t>
            </a:r>
            <a:r>
              <a:rPr lang="en-US" sz="1600" dirty="0"/>
              <a:t> grade. </a:t>
            </a:r>
          </a:p>
          <a:p>
            <a:pPr marL="609600" indent="-609600" eaLnBrk="1" fontAlgn="auto" hangingPunct="1">
              <a:lnSpc>
                <a:spcPct val="90000"/>
              </a:lnSpc>
              <a:spcAft>
                <a:spcPts val="0"/>
              </a:spcAft>
              <a:buClr>
                <a:schemeClr val="bg2">
                  <a:lumMod val="40000"/>
                  <a:lumOff val="60000"/>
                </a:schemeClr>
              </a:buClr>
              <a:buFont typeface="Wingdings 3" charset="2"/>
              <a:buChar char=""/>
              <a:defRPr/>
            </a:pPr>
            <a:endParaRPr lang="en-US" sz="1100" dirty="0"/>
          </a:p>
          <a:p>
            <a:pPr marL="609600" indent="-609600" eaLnBrk="1" fontAlgn="auto" hangingPunct="1">
              <a:lnSpc>
                <a:spcPct val="90000"/>
              </a:lnSpc>
              <a:spcAft>
                <a:spcPts val="0"/>
              </a:spcAft>
              <a:buClr>
                <a:schemeClr val="bg2">
                  <a:lumMod val="40000"/>
                  <a:lumOff val="60000"/>
                </a:schemeClr>
              </a:buClr>
              <a:buFont typeface="Wingdings 3" charset="2"/>
              <a:buChar char=""/>
              <a:defRPr/>
            </a:pPr>
            <a:endParaRPr lang="en-US" sz="1100" dirty="0"/>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9B0E8EF-CD59-48EA-8209-5560F7149317}"/>
              </a:ext>
            </a:extLst>
          </p:cNvPr>
          <p:cNvSpPr>
            <a:spLocks noGrp="1" noChangeArrowheads="1"/>
          </p:cNvSpPr>
          <p:nvPr>
            <p:ph type="title" idx="4294967295"/>
          </p:nvPr>
        </p:nvSpPr>
        <p:spPr>
          <a:xfrm>
            <a:off x="0" y="0"/>
            <a:ext cx="7772400" cy="1219200"/>
          </a:xfrm>
        </p:spPr>
        <p:txBody>
          <a:bodyPr/>
          <a:lstStyle/>
          <a:p>
            <a:pPr eaLnBrk="1" hangingPunct="1"/>
            <a:r>
              <a:rPr lang="en-US" altLang="en-US">
                <a:solidFill>
                  <a:schemeClr val="tx1"/>
                </a:solidFill>
                <a:latin typeface="Calibri" panose="020F0502020204030204" pitchFamily="34" charset="0"/>
              </a:rPr>
              <a:t>Math Requirements </a:t>
            </a:r>
          </a:p>
        </p:txBody>
      </p:sp>
      <p:sp>
        <p:nvSpPr>
          <p:cNvPr id="54275" name="Rectangle 3">
            <a:extLst>
              <a:ext uri="{FF2B5EF4-FFF2-40B4-BE49-F238E27FC236}">
                <a16:creationId xmlns:a16="http://schemas.microsoft.com/office/drawing/2014/main" id="{D14932A0-35A3-4611-8BB3-94D65A195194}"/>
              </a:ext>
            </a:extLst>
          </p:cNvPr>
          <p:cNvSpPr>
            <a:spLocks noGrp="1" noChangeArrowheads="1"/>
          </p:cNvSpPr>
          <p:nvPr>
            <p:ph type="body" idx="4294967295"/>
          </p:nvPr>
        </p:nvSpPr>
        <p:spPr>
          <a:xfrm>
            <a:off x="533400" y="914400"/>
            <a:ext cx="8610600" cy="5715000"/>
          </a:xfrm>
        </p:spPr>
        <p:txBody>
          <a:bodyPr rtlCol="0">
            <a:normAutofit fontScale="92500" lnSpcReduction="10000"/>
          </a:bodyPr>
          <a:lstStyle/>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sz="1600" b="1" u="sng" dirty="0">
                <a:solidFill>
                  <a:schemeClr val="tx1">
                    <a:lumMod val="75000"/>
                    <a:lumOff val="25000"/>
                  </a:schemeClr>
                </a:solidFill>
                <a:latin typeface="Calibri" panose="020F0502020204030204" pitchFamily="34" charset="0"/>
              </a:rPr>
              <a:t>9</a:t>
            </a:r>
            <a:r>
              <a:rPr lang="en-US" sz="1600" b="1" u="sng" baseline="30000" dirty="0">
                <a:solidFill>
                  <a:schemeClr val="tx1">
                    <a:lumMod val="75000"/>
                    <a:lumOff val="25000"/>
                  </a:schemeClr>
                </a:solidFill>
                <a:latin typeface="Calibri" panose="020F0502020204030204" pitchFamily="34" charset="0"/>
              </a:rPr>
              <a:t>th</a:t>
            </a:r>
            <a:r>
              <a:rPr lang="en-US" sz="1600" b="1" u="sng" dirty="0">
                <a:solidFill>
                  <a:schemeClr val="tx1">
                    <a:lumMod val="75000"/>
                    <a:lumOff val="25000"/>
                  </a:schemeClr>
                </a:solidFill>
                <a:latin typeface="Calibri" panose="020F0502020204030204" pitchFamily="34" charset="0"/>
              </a:rPr>
              <a:t> Grade: GSE Algebra I</a:t>
            </a:r>
            <a:endParaRPr lang="en-US" sz="1600" b="1" dirty="0">
              <a:solidFill>
                <a:schemeClr val="tx1">
                  <a:lumMod val="75000"/>
                  <a:lumOff val="25000"/>
                </a:schemeClr>
              </a:solidFill>
              <a:latin typeface="Calibri" panose="020F0502020204030204" pitchFamily="34" charset="0"/>
            </a:endParaRP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1600" dirty="0">
                <a:solidFill>
                  <a:schemeClr val="tx1">
                    <a:lumMod val="75000"/>
                    <a:lumOff val="25000"/>
                  </a:schemeClr>
                </a:solidFill>
                <a:latin typeface="Calibri" panose="020F0502020204030204" pitchFamily="34" charset="0"/>
              </a:rPr>
              <a:t>	There is a GSE Algebra I Support course that may be required for </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1600" dirty="0">
                <a:solidFill>
                  <a:schemeClr val="tx1">
                    <a:lumMod val="75000"/>
                    <a:lumOff val="25000"/>
                  </a:schemeClr>
                </a:solidFill>
                <a:latin typeface="Calibri" panose="020F0502020204030204" pitchFamily="34" charset="0"/>
              </a:rPr>
              <a:t>	some students in need of extra support. </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endParaRPr lang="en-US" sz="1600" dirty="0">
              <a:solidFill>
                <a:schemeClr val="tx1">
                  <a:lumMod val="75000"/>
                  <a:lumOff val="25000"/>
                </a:schemeClr>
              </a:solidFill>
              <a:latin typeface="Calibri" panose="020F0502020204030204" pitchFamily="34" charset="0"/>
            </a:endParaRPr>
          </a:p>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sz="1600" b="1" u="sng" dirty="0">
                <a:solidFill>
                  <a:schemeClr val="tx1">
                    <a:lumMod val="75000"/>
                    <a:lumOff val="25000"/>
                  </a:schemeClr>
                </a:solidFill>
                <a:latin typeface="Calibri" panose="020F0502020204030204" pitchFamily="34" charset="0"/>
              </a:rPr>
              <a:t>10</a:t>
            </a:r>
            <a:r>
              <a:rPr lang="en-US" sz="1600" b="1" u="sng" baseline="30000" dirty="0">
                <a:solidFill>
                  <a:schemeClr val="tx1">
                    <a:lumMod val="75000"/>
                    <a:lumOff val="25000"/>
                  </a:schemeClr>
                </a:solidFill>
                <a:latin typeface="Calibri" panose="020F0502020204030204" pitchFamily="34" charset="0"/>
              </a:rPr>
              <a:t>th</a:t>
            </a:r>
            <a:r>
              <a:rPr lang="en-US" sz="1600" b="1" u="sng" dirty="0">
                <a:solidFill>
                  <a:schemeClr val="tx1">
                    <a:lumMod val="75000"/>
                    <a:lumOff val="25000"/>
                  </a:schemeClr>
                </a:solidFill>
                <a:latin typeface="Calibri" panose="020F0502020204030204" pitchFamily="34" charset="0"/>
              </a:rPr>
              <a:t> Grade:  GSE Geometry</a:t>
            </a:r>
            <a:endParaRPr lang="en-US" sz="1600" b="1" dirty="0">
              <a:solidFill>
                <a:schemeClr val="tx1">
                  <a:lumMod val="75000"/>
                  <a:lumOff val="25000"/>
                </a:schemeClr>
              </a:solidFill>
              <a:latin typeface="Calibri" panose="020F0502020204030204" pitchFamily="34" charset="0"/>
            </a:endParaRP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1600" dirty="0">
                <a:solidFill>
                  <a:schemeClr val="tx1">
                    <a:lumMod val="75000"/>
                    <a:lumOff val="25000"/>
                  </a:schemeClr>
                </a:solidFill>
                <a:latin typeface="Calibri" panose="020F0502020204030204" pitchFamily="34" charset="0"/>
              </a:rPr>
              <a:t>	There is a GSE Geometry Support course that may be required for some students in need of extra support. </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endParaRPr lang="en-US" sz="1600" dirty="0">
              <a:solidFill>
                <a:schemeClr val="tx1">
                  <a:lumMod val="75000"/>
                  <a:lumOff val="25000"/>
                </a:schemeClr>
              </a:solidFill>
              <a:latin typeface="Calibri" panose="020F0502020204030204" pitchFamily="34" charset="0"/>
            </a:endParaRPr>
          </a:p>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sz="1600" b="1" u="sng" dirty="0">
                <a:solidFill>
                  <a:schemeClr val="tx1">
                    <a:lumMod val="75000"/>
                    <a:lumOff val="25000"/>
                  </a:schemeClr>
                </a:solidFill>
                <a:latin typeface="Calibri" panose="020F0502020204030204" pitchFamily="34" charset="0"/>
              </a:rPr>
              <a:t>11</a:t>
            </a:r>
            <a:r>
              <a:rPr lang="en-US" sz="1600" b="1" u="sng" baseline="30000" dirty="0">
                <a:solidFill>
                  <a:schemeClr val="tx1">
                    <a:lumMod val="75000"/>
                    <a:lumOff val="25000"/>
                  </a:schemeClr>
                </a:solidFill>
                <a:latin typeface="Calibri" panose="020F0502020204030204" pitchFamily="34" charset="0"/>
              </a:rPr>
              <a:t>th</a:t>
            </a:r>
            <a:r>
              <a:rPr lang="en-US" sz="1600" b="1" u="sng" dirty="0">
                <a:solidFill>
                  <a:schemeClr val="tx1">
                    <a:lumMod val="75000"/>
                    <a:lumOff val="25000"/>
                  </a:schemeClr>
                </a:solidFill>
                <a:latin typeface="Calibri" panose="020F0502020204030204" pitchFamily="34" charset="0"/>
              </a:rPr>
              <a:t> Grade:  GSE Algebra II</a:t>
            </a:r>
            <a:endParaRPr lang="en-US" sz="1600" b="1" dirty="0">
              <a:solidFill>
                <a:schemeClr val="tx1">
                  <a:lumMod val="75000"/>
                  <a:lumOff val="25000"/>
                </a:schemeClr>
              </a:solidFill>
              <a:latin typeface="Calibri" panose="020F0502020204030204" pitchFamily="34" charset="0"/>
            </a:endParaRP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1600" dirty="0">
                <a:solidFill>
                  <a:schemeClr val="tx1">
                    <a:lumMod val="75000"/>
                    <a:lumOff val="25000"/>
                  </a:schemeClr>
                </a:solidFill>
                <a:latin typeface="Calibri" panose="020F0502020204030204" pitchFamily="34" charset="0"/>
              </a:rPr>
              <a:t>	There is a GSE Advanced Algebra Support course that may be required for some students in need of extra support. </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endParaRPr lang="en-US" sz="1600" dirty="0">
              <a:solidFill>
                <a:schemeClr val="tx1">
                  <a:lumMod val="75000"/>
                  <a:lumOff val="25000"/>
                </a:schemeClr>
              </a:solidFill>
              <a:latin typeface="Calibri" panose="020F0502020204030204" pitchFamily="34" charset="0"/>
            </a:endParaRPr>
          </a:p>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sz="1600" b="1" u="sng" dirty="0">
                <a:solidFill>
                  <a:schemeClr val="tx1">
                    <a:lumMod val="75000"/>
                    <a:lumOff val="25000"/>
                  </a:schemeClr>
                </a:solidFill>
                <a:latin typeface="Calibri" panose="020F0502020204030204" pitchFamily="34" charset="0"/>
              </a:rPr>
              <a:t>12 Grade:  GSE Pre-Calculus</a:t>
            </a:r>
            <a:r>
              <a:rPr lang="en-US" sz="1600" dirty="0">
                <a:solidFill>
                  <a:schemeClr val="tx1">
                    <a:lumMod val="75000"/>
                    <a:lumOff val="25000"/>
                  </a:schemeClr>
                </a:solidFill>
                <a:latin typeface="Calibri" panose="020F0502020204030204" pitchFamily="34" charset="0"/>
              </a:rPr>
              <a:t>	</a:t>
            </a:r>
          </a:p>
          <a:p>
            <a:pPr marL="1143020" lvl="2" indent="-228604"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1800" dirty="0">
                <a:solidFill>
                  <a:schemeClr val="tx1">
                    <a:lumMod val="75000"/>
                    <a:lumOff val="25000"/>
                  </a:schemeClr>
                </a:solidFill>
                <a:latin typeface="Calibri" panose="020F0502020204030204" pitchFamily="34" charset="0"/>
              </a:rPr>
              <a:t>or</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1600" dirty="0">
                <a:solidFill>
                  <a:schemeClr val="tx1">
                    <a:lumMod val="75000"/>
                    <a:lumOff val="25000"/>
                  </a:schemeClr>
                </a:solidFill>
                <a:latin typeface="Calibri" panose="020F0502020204030204" pitchFamily="34" charset="0"/>
              </a:rPr>
              <a:t>      AP Calculus AB or AP Statistics or another advanced math course</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1600" dirty="0">
                <a:solidFill>
                  <a:schemeClr val="tx1">
                    <a:lumMod val="75000"/>
                    <a:lumOff val="25000"/>
                  </a:schemeClr>
                </a:solidFill>
                <a:latin typeface="Calibri" panose="020F0502020204030204" pitchFamily="34" charset="0"/>
              </a:rPr>
              <a:t>      Dual Enrollment Math may also be considered.</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dirty="0">
                <a:latin typeface="Calibri" panose="020F0502020204030204" pitchFamily="34" charset="0"/>
              </a:rPr>
              <a:t>Some 8</a:t>
            </a:r>
            <a:r>
              <a:rPr lang="en-US" baseline="30000" dirty="0">
                <a:latin typeface="Calibri" panose="020F0502020204030204" pitchFamily="34" charset="0"/>
              </a:rPr>
              <a:t>th</a:t>
            </a:r>
            <a:r>
              <a:rPr lang="en-US" dirty="0">
                <a:latin typeface="Calibri" panose="020F0502020204030204" pitchFamily="34" charset="0"/>
              </a:rPr>
              <a:t> grade students may have taken Honors GSE Algebra I in 8</a:t>
            </a:r>
            <a:r>
              <a:rPr lang="en-US" baseline="30000" dirty="0">
                <a:latin typeface="Calibri" panose="020F0502020204030204" pitchFamily="34" charset="0"/>
              </a:rPr>
              <a:t>th</a:t>
            </a:r>
            <a:r>
              <a:rPr lang="en-US" dirty="0">
                <a:latin typeface="Calibri" panose="020F0502020204030204" pitchFamily="34" charset="0"/>
              </a:rPr>
              <a:t> grade this year. All students are strongly advised to take Mathematics during the last year of high school, even if the student has met the 4 credits requirement at the close of 11</a:t>
            </a:r>
            <a:r>
              <a:rPr lang="en-US" baseline="30000" dirty="0">
                <a:latin typeface="Calibri" panose="020F0502020204030204" pitchFamily="34" charset="0"/>
              </a:rPr>
              <a:t>th</a:t>
            </a:r>
            <a:r>
              <a:rPr lang="en-US" dirty="0">
                <a:latin typeface="Calibri" panose="020F0502020204030204" pitchFamily="34" charset="0"/>
              </a:rPr>
              <a:t> grade. </a:t>
            </a:r>
          </a:p>
        </p:txBody>
      </p:sp>
      <p:pic>
        <p:nvPicPr>
          <p:cNvPr id="27652" name="Picture 1">
            <a:extLst>
              <a:ext uri="{FF2B5EF4-FFF2-40B4-BE49-F238E27FC236}">
                <a16:creationId xmlns:a16="http://schemas.microsoft.com/office/drawing/2014/main" id="{9456F54B-2355-4E21-90FF-DD7D695313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5400"/>
            <a:ext cx="22606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74" name="Picture 73">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76" name="Oval 75">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8" name="Picture 77">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80" name="Picture 79">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82" name="Rectangle 81">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6" name="Rectangle 85">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8"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0" name="Freeform: Shape 89">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9698" name="Rectangle 2">
            <a:extLst>
              <a:ext uri="{FF2B5EF4-FFF2-40B4-BE49-F238E27FC236}">
                <a16:creationId xmlns:a16="http://schemas.microsoft.com/office/drawing/2014/main" id="{5415ABC4-E0B9-4B58-B2BF-C29E9ED24BE3}"/>
              </a:ext>
            </a:extLst>
          </p:cNvPr>
          <p:cNvSpPr>
            <a:spLocks noGrp="1" noChangeArrowheads="1"/>
          </p:cNvSpPr>
          <p:nvPr>
            <p:ph type="title" idx="4294967295"/>
          </p:nvPr>
        </p:nvSpPr>
        <p:spPr>
          <a:xfrm>
            <a:off x="827484" y="452718"/>
            <a:ext cx="6710641" cy="1400530"/>
          </a:xfrm>
        </p:spPr>
        <p:txBody>
          <a:bodyPr vert="horz" lIns="91440" tIns="45720" rIns="91440" bIns="45720" rtlCol="0" anchor="ctr">
            <a:normAutofit/>
          </a:bodyPr>
          <a:lstStyle/>
          <a:p>
            <a:pPr eaLnBrk="1" hangingPunct="1"/>
            <a:r>
              <a:rPr lang="en-US" altLang="en-US" b="0" i="0" kern="1200">
                <a:solidFill>
                  <a:srgbClr val="FFFFFF"/>
                </a:solidFill>
                <a:latin typeface="+mj-lt"/>
                <a:ea typeface="+mj-ea"/>
                <a:cs typeface="+mj-cs"/>
              </a:rPr>
              <a:t>Math Requirements Continued</a:t>
            </a:r>
          </a:p>
        </p:txBody>
      </p:sp>
      <p:sp>
        <p:nvSpPr>
          <p:cNvPr id="29699" name="Rectangle 3">
            <a:extLst>
              <a:ext uri="{FF2B5EF4-FFF2-40B4-BE49-F238E27FC236}">
                <a16:creationId xmlns:a16="http://schemas.microsoft.com/office/drawing/2014/main" id="{5B799C8F-36F0-4765-A1F3-ECFAA654EF0E}"/>
              </a:ext>
            </a:extLst>
          </p:cNvPr>
          <p:cNvSpPr>
            <a:spLocks noGrp="1" noChangeArrowheads="1"/>
          </p:cNvSpPr>
          <p:nvPr>
            <p:ph type="body" idx="4294967295"/>
          </p:nvPr>
        </p:nvSpPr>
        <p:spPr>
          <a:xfrm>
            <a:off x="827484" y="2763520"/>
            <a:ext cx="8240316" cy="4094480"/>
          </a:xfrm>
        </p:spPr>
        <p:txBody>
          <a:bodyPr vert="horz" lIns="91440" tIns="45720" rIns="91440" bIns="45720" rtlCol="0">
            <a:normAutofit/>
          </a:bodyPr>
          <a:lstStyle/>
          <a:p>
            <a:pPr eaLnBrk="1" hangingPunct="1">
              <a:lnSpc>
                <a:spcPct val="90000"/>
              </a:lnSpc>
              <a:spcAft>
                <a:spcPts val="0"/>
              </a:spcAft>
              <a:buClrTx/>
              <a:buFont typeface="Wingdings 3" charset="2"/>
              <a:buChar char=""/>
            </a:pPr>
            <a:r>
              <a:rPr lang="en-US" altLang="en-US" sz="1600" u="sng" dirty="0"/>
              <a:t>9</a:t>
            </a:r>
            <a:r>
              <a:rPr lang="en-US" altLang="en-US" sz="1600" u="sng" baseline="30000" dirty="0"/>
              <a:t>th</a:t>
            </a:r>
            <a:r>
              <a:rPr lang="en-US" altLang="en-US" sz="1600" u="sng" dirty="0"/>
              <a:t> Grade: Foundations of Algebra</a:t>
            </a:r>
          </a:p>
          <a:p>
            <a:pPr lvl="1" eaLnBrk="1" hangingPunct="1">
              <a:lnSpc>
                <a:spcPct val="90000"/>
              </a:lnSpc>
              <a:spcAft>
                <a:spcPts val="0"/>
              </a:spcAft>
              <a:buClrTx/>
              <a:buFont typeface="Wingdings 3" charset="2"/>
              <a:buChar char=""/>
            </a:pPr>
            <a:r>
              <a:rPr lang="en-US" altLang="en-US" sz="1600" dirty="0"/>
              <a:t>Some students will take the IKAN Assessment prior to Spring Break. For students who have scores that indicate the need for the Foundations of Algebra course, then, the high school math courses completed after the Freshmen year are:</a:t>
            </a:r>
          </a:p>
          <a:p>
            <a:pPr eaLnBrk="1" hangingPunct="1">
              <a:lnSpc>
                <a:spcPct val="90000"/>
              </a:lnSpc>
              <a:spcAft>
                <a:spcPts val="0"/>
              </a:spcAft>
              <a:buClrTx/>
              <a:buFont typeface="Wingdings 3" charset="2"/>
              <a:buChar char=""/>
            </a:pPr>
            <a:r>
              <a:rPr lang="en-US" altLang="en-US" sz="1600" u="sng" dirty="0"/>
              <a:t>10</a:t>
            </a:r>
            <a:r>
              <a:rPr lang="en-US" altLang="en-US" sz="1600" u="sng" baseline="30000" dirty="0"/>
              <a:t>th</a:t>
            </a:r>
            <a:r>
              <a:rPr lang="en-US" altLang="en-US" sz="1600" u="sng" dirty="0"/>
              <a:t> Grade: GSE Algebra I</a:t>
            </a:r>
            <a:endParaRPr lang="en-US" altLang="en-US" sz="1600" dirty="0"/>
          </a:p>
          <a:p>
            <a:pPr marL="0" indent="0" eaLnBrk="1" hangingPunct="1">
              <a:lnSpc>
                <a:spcPct val="90000"/>
              </a:lnSpc>
              <a:spcAft>
                <a:spcPts val="0"/>
              </a:spcAft>
              <a:buClrTx/>
              <a:buNone/>
            </a:pPr>
            <a:endParaRPr lang="en-US" altLang="en-US" sz="1600" dirty="0"/>
          </a:p>
          <a:p>
            <a:pPr eaLnBrk="1" hangingPunct="1">
              <a:lnSpc>
                <a:spcPct val="90000"/>
              </a:lnSpc>
              <a:spcAft>
                <a:spcPts val="0"/>
              </a:spcAft>
              <a:buClrTx/>
              <a:buFont typeface="Wingdings 3" charset="2"/>
              <a:buChar char=""/>
            </a:pPr>
            <a:r>
              <a:rPr lang="en-US" altLang="en-US" sz="1600" u="sng" dirty="0"/>
              <a:t>11</a:t>
            </a:r>
            <a:r>
              <a:rPr lang="en-US" altLang="en-US" sz="1600" u="sng" baseline="30000" dirty="0"/>
              <a:t>th</a:t>
            </a:r>
            <a:r>
              <a:rPr lang="en-US" altLang="en-US" sz="1600" u="sng" dirty="0"/>
              <a:t> Grade:  GSE Geometry</a:t>
            </a:r>
            <a:endParaRPr lang="en-US" altLang="en-US" sz="1600" dirty="0"/>
          </a:p>
          <a:p>
            <a:pPr marL="0" indent="0" eaLnBrk="1" hangingPunct="1">
              <a:lnSpc>
                <a:spcPct val="90000"/>
              </a:lnSpc>
              <a:spcAft>
                <a:spcPts val="0"/>
              </a:spcAft>
              <a:buClrTx/>
              <a:buNone/>
            </a:pPr>
            <a:endParaRPr lang="en-US" altLang="en-US" sz="1600" dirty="0"/>
          </a:p>
          <a:p>
            <a:pPr eaLnBrk="1" hangingPunct="1">
              <a:lnSpc>
                <a:spcPct val="90000"/>
              </a:lnSpc>
              <a:spcAft>
                <a:spcPts val="0"/>
              </a:spcAft>
              <a:buClrTx/>
              <a:buFont typeface="Wingdings 3" charset="2"/>
              <a:buChar char=""/>
            </a:pPr>
            <a:r>
              <a:rPr lang="en-US" altLang="en-US" sz="1600" u="sng" dirty="0"/>
              <a:t>12</a:t>
            </a:r>
            <a:r>
              <a:rPr lang="en-US" altLang="en-US" sz="1600" u="sng" baseline="30000" dirty="0"/>
              <a:t>th</a:t>
            </a:r>
            <a:r>
              <a:rPr lang="en-US" altLang="en-US" sz="1600" u="sng" dirty="0"/>
              <a:t> Grade:  GSE Algebra II</a:t>
            </a:r>
          </a:p>
          <a:p>
            <a:pPr lvl="1" eaLnBrk="1" hangingPunct="1">
              <a:lnSpc>
                <a:spcPct val="90000"/>
              </a:lnSpc>
              <a:spcAft>
                <a:spcPts val="0"/>
              </a:spcAft>
              <a:buClrTx/>
              <a:buFont typeface="Wingdings 3" charset="2"/>
              <a:buChar char=""/>
            </a:pPr>
            <a:r>
              <a:rPr lang="en-US" altLang="en-US" sz="1600" dirty="0"/>
              <a:t>Some students take advantage of Technical College Readiness Math</a:t>
            </a:r>
          </a:p>
          <a:p>
            <a:pPr lvl="1" eaLnBrk="1" hangingPunct="1">
              <a:lnSpc>
                <a:spcPct val="90000"/>
              </a:lnSpc>
              <a:spcAft>
                <a:spcPts val="0"/>
              </a:spcAft>
              <a:buClrTx/>
              <a:buFont typeface="Wingdings 3" charset="2"/>
              <a:buChar char=""/>
            </a:pPr>
            <a:r>
              <a:rPr lang="en-US" altLang="en-US" sz="1600" dirty="0"/>
              <a:t>Decisions about this course are made during a student’s 3</a:t>
            </a:r>
            <a:r>
              <a:rPr lang="en-US" altLang="en-US" sz="1600" baseline="30000" dirty="0"/>
              <a:t>rd</a:t>
            </a:r>
            <a:r>
              <a:rPr lang="en-US" altLang="en-US" sz="1600" dirty="0"/>
              <a:t> or 4</a:t>
            </a:r>
            <a:r>
              <a:rPr lang="en-US" altLang="en-US" sz="1600" baseline="30000" dirty="0"/>
              <a:t>th</a:t>
            </a:r>
            <a:r>
              <a:rPr lang="en-US" altLang="en-US" sz="1600" dirty="0"/>
              <a:t> cohort year</a:t>
            </a:r>
          </a:p>
          <a:p>
            <a:pPr marL="0" indent="0" eaLnBrk="1" hangingPunct="1">
              <a:lnSpc>
                <a:spcPct val="90000"/>
              </a:lnSpc>
              <a:spcAft>
                <a:spcPts val="0"/>
              </a:spcAft>
              <a:buClr>
                <a:schemeClr val="bg2">
                  <a:lumMod val="40000"/>
                  <a:lumOff val="60000"/>
                </a:schemeClr>
              </a:buClr>
              <a:buNone/>
            </a:pPr>
            <a:endParaRPr lang="en-US" altLang="en-US" sz="1000" dirty="0"/>
          </a:p>
          <a:p>
            <a:pPr lvl="2" eaLnBrk="1" hangingPunct="1">
              <a:lnSpc>
                <a:spcPct val="90000"/>
              </a:lnSpc>
              <a:spcAft>
                <a:spcPts val="0"/>
              </a:spcAft>
              <a:buClr>
                <a:schemeClr val="bg2">
                  <a:lumMod val="40000"/>
                  <a:lumOff val="60000"/>
                </a:schemeClr>
              </a:buClr>
              <a:buFont typeface="Wingdings 3" charset="2"/>
              <a:buChar char=""/>
            </a:pPr>
            <a:endParaRPr lang="en-US" altLang="en-US" sz="1000" dirty="0"/>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7" name="Picture 136">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9" name="Picture 138">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41" name="Oval 140">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3" name="Picture 142">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45" name="Picture 144">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7" name="Rectangle 146">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9" name="Rectangle 148">
            <a:extLst>
              <a:ext uri="{FF2B5EF4-FFF2-40B4-BE49-F238E27FC236}">
                <a16:creationId xmlns:a16="http://schemas.microsoft.com/office/drawing/2014/main" id="{B87E4204-E93C-417B-9ED0-F81552DE8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068E4A00-82CC-4AD0-B631-F820AEE4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3" name="Freeform 7">
            <a:extLst>
              <a:ext uri="{FF2B5EF4-FFF2-40B4-BE49-F238E27FC236}">
                <a16:creationId xmlns:a16="http://schemas.microsoft.com/office/drawing/2014/main" id="{463665DF-25B8-4EE2-8F85-921EF38BE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31746" name="Rectangle 2">
            <a:extLst>
              <a:ext uri="{FF2B5EF4-FFF2-40B4-BE49-F238E27FC236}">
                <a16:creationId xmlns:a16="http://schemas.microsoft.com/office/drawing/2014/main" id="{3F4A2E07-8A7B-426F-91D5-72EB01AF67E1}"/>
              </a:ext>
            </a:extLst>
          </p:cNvPr>
          <p:cNvSpPr>
            <a:spLocks noGrp="1" noChangeArrowheads="1"/>
          </p:cNvSpPr>
          <p:nvPr>
            <p:ph type="title" idx="4294967295"/>
          </p:nvPr>
        </p:nvSpPr>
        <p:spPr>
          <a:xfrm>
            <a:off x="486697" y="629267"/>
            <a:ext cx="6939116" cy="1016654"/>
          </a:xfrm>
        </p:spPr>
        <p:txBody>
          <a:bodyPr vert="horz" lIns="91440" tIns="45720" rIns="91440" bIns="45720" rtlCol="0" anchor="t">
            <a:normAutofit/>
          </a:bodyPr>
          <a:lstStyle/>
          <a:p>
            <a:pPr eaLnBrk="1" hangingPunct="1"/>
            <a:r>
              <a:rPr lang="en-US" altLang="en-US" b="0" i="0" kern="1200">
                <a:solidFill>
                  <a:srgbClr val="EBEBEB"/>
                </a:solidFill>
                <a:latin typeface="+mj-lt"/>
                <a:ea typeface="+mj-ea"/>
                <a:cs typeface="+mj-cs"/>
              </a:rPr>
              <a:t>Science Requirements</a:t>
            </a:r>
          </a:p>
        </p:txBody>
      </p:sp>
      <p:sp useBgFill="1">
        <p:nvSpPr>
          <p:cNvPr id="155" name="Freeform: Shape 154">
            <a:extLst>
              <a:ext uri="{FF2B5EF4-FFF2-40B4-BE49-F238E27FC236}">
                <a16:creationId xmlns:a16="http://schemas.microsoft.com/office/drawing/2014/main" id="{B3378DC2-950E-4B63-B833-32DE4719A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6627" name="Rectangle 3">
            <a:extLst>
              <a:ext uri="{FF2B5EF4-FFF2-40B4-BE49-F238E27FC236}">
                <a16:creationId xmlns:a16="http://schemas.microsoft.com/office/drawing/2014/main" id="{E781FF66-031B-4D35-A49A-F098C689CAAD}"/>
              </a:ext>
            </a:extLst>
          </p:cNvPr>
          <p:cNvSpPr>
            <a:spLocks noGrp="1" noChangeArrowheads="1"/>
          </p:cNvSpPr>
          <p:nvPr>
            <p:ph type="body" idx="4294967295"/>
          </p:nvPr>
        </p:nvSpPr>
        <p:spPr>
          <a:xfrm>
            <a:off x="486698" y="2548281"/>
            <a:ext cx="5365201" cy="3658689"/>
          </a:xfrm>
        </p:spPr>
        <p:txBody>
          <a:bodyPr vert="horz" lIns="91440" tIns="45720" rIns="91440" bIns="45720" rtlCol="0">
            <a:normAutofit/>
          </a:bodyPr>
          <a:lstStyle/>
          <a:p>
            <a:pPr marL="342906" indent="-342906" eaLnBrk="1" fontAlgn="auto" hangingPunct="1">
              <a:lnSpc>
                <a:spcPct val="90000"/>
              </a:lnSpc>
              <a:spcAft>
                <a:spcPts val="0"/>
              </a:spcAft>
              <a:buClrTx/>
              <a:buFont typeface="Wingdings 3" charset="2"/>
              <a:buChar char=""/>
              <a:defRPr/>
            </a:pPr>
            <a:r>
              <a:rPr lang="en-US" altLang="en-US" sz="1600" dirty="0"/>
              <a:t>4 Total Units of Science Required</a:t>
            </a:r>
          </a:p>
          <a:p>
            <a:pPr marL="342906" indent="-342906" eaLnBrk="1" fontAlgn="auto" hangingPunct="1">
              <a:lnSpc>
                <a:spcPct val="90000"/>
              </a:lnSpc>
              <a:spcAft>
                <a:spcPts val="0"/>
              </a:spcAft>
              <a:buClrTx/>
              <a:buFont typeface="Wingdings 3" charset="2"/>
              <a:buChar char=""/>
              <a:defRPr/>
            </a:pPr>
            <a:r>
              <a:rPr lang="en-US" altLang="en-US" sz="1600" dirty="0"/>
              <a:t>1 unit of Biology (can be AP/IB)</a:t>
            </a:r>
          </a:p>
          <a:p>
            <a:pPr marL="342906" indent="-342906" eaLnBrk="1" fontAlgn="auto" hangingPunct="1">
              <a:lnSpc>
                <a:spcPct val="90000"/>
              </a:lnSpc>
              <a:spcAft>
                <a:spcPts val="0"/>
              </a:spcAft>
              <a:buClrTx/>
              <a:buFont typeface="Wingdings 3" charset="2"/>
              <a:buChar char=""/>
              <a:defRPr/>
            </a:pPr>
            <a:r>
              <a:rPr lang="en-US" altLang="en-US" sz="1600" dirty="0"/>
              <a:t>1 unit of Chemistry, Earth Systems, Environmental Science or an AP/IB Course</a:t>
            </a:r>
          </a:p>
          <a:p>
            <a:pPr marL="342906" indent="-342906" eaLnBrk="1" fontAlgn="auto" hangingPunct="1">
              <a:lnSpc>
                <a:spcPct val="90000"/>
              </a:lnSpc>
              <a:spcAft>
                <a:spcPts val="0"/>
              </a:spcAft>
              <a:buClrTx/>
              <a:buFont typeface="Wingdings 3" charset="2"/>
              <a:buChar char=""/>
              <a:defRPr/>
            </a:pPr>
            <a:r>
              <a:rPr lang="en-US" altLang="en-US" sz="1600" dirty="0"/>
              <a:t>1 unit of Physical Science or Physics (AP/IB)</a:t>
            </a:r>
          </a:p>
          <a:p>
            <a:pPr marL="342906" indent="-342906" eaLnBrk="1" fontAlgn="auto" hangingPunct="1">
              <a:lnSpc>
                <a:spcPct val="90000"/>
              </a:lnSpc>
              <a:spcAft>
                <a:spcPts val="0"/>
              </a:spcAft>
              <a:buClrTx/>
              <a:buFont typeface="Wingdings 3" charset="2"/>
              <a:buChar char=""/>
              <a:defRPr/>
            </a:pPr>
            <a:r>
              <a:rPr lang="en-US" altLang="en-US" sz="1600" dirty="0"/>
              <a:t>1 unit of a 4</a:t>
            </a:r>
            <a:r>
              <a:rPr lang="en-US" altLang="en-US" sz="1600" baseline="30000" dirty="0"/>
              <a:t>th</a:t>
            </a:r>
            <a:r>
              <a:rPr lang="en-US" altLang="en-US" sz="1600" dirty="0"/>
              <a:t> science (any AP/IB, academic science or career tech science)</a:t>
            </a:r>
          </a:p>
          <a:p>
            <a:pPr marL="342906" indent="-342906" eaLnBrk="1" fontAlgn="auto" hangingPunct="1">
              <a:lnSpc>
                <a:spcPct val="90000"/>
              </a:lnSpc>
              <a:spcAft>
                <a:spcPts val="0"/>
              </a:spcAft>
              <a:buClrTx/>
              <a:buFont typeface="Wingdings 3" charset="2"/>
              <a:buChar char=""/>
              <a:defRPr/>
            </a:pPr>
            <a:r>
              <a:rPr lang="en-US" altLang="en-US" sz="1600" dirty="0"/>
              <a:t>4</a:t>
            </a:r>
            <a:r>
              <a:rPr lang="en-US" altLang="en-US" sz="1600" baseline="30000" dirty="0"/>
              <a:t>th</a:t>
            </a:r>
            <a:r>
              <a:rPr lang="en-US" altLang="en-US" sz="1600" dirty="0"/>
              <a:t> Science may be used to meet both the science and elective requirements</a:t>
            </a:r>
          </a:p>
          <a:p>
            <a:pPr marL="342906" indent="-342906" eaLnBrk="1" fontAlgn="auto" hangingPunct="1">
              <a:lnSpc>
                <a:spcPct val="90000"/>
              </a:lnSpc>
              <a:spcAft>
                <a:spcPts val="0"/>
              </a:spcAft>
              <a:buClrTx/>
              <a:buFont typeface="Wingdings 3" charset="2"/>
              <a:buChar char=""/>
              <a:defRPr/>
            </a:pPr>
            <a:r>
              <a:rPr lang="en-US" altLang="en-US" sz="1600" dirty="0"/>
              <a:t>Honors and AP Level Courses are available.</a:t>
            </a:r>
          </a:p>
          <a:p>
            <a:pPr marL="342906" indent="-342906" eaLnBrk="1" fontAlgn="auto" hangingPunct="1">
              <a:lnSpc>
                <a:spcPct val="90000"/>
              </a:lnSpc>
              <a:spcAft>
                <a:spcPts val="0"/>
              </a:spcAft>
              <a:buClrTx/>
              <a:buFont typeface="Wingdings 3" charset="2"/>
              <a:buChar char=""/>
              <a:defRPr/>
            </a:pPr>
            <a:r>
              <a:rPr lang="en-US" altLang="en-US" sz="1600" dirty="0"/>
              <a:t>Dual Enrollment Science courses are available. </a:t>
            </a:r>
          </a:p>
        </p:txBody>
      </p:sp>
      <p:pic>
        <p:nvPicPr>
          <p:cNvPr id="31748" name="Picture 1">
            <a:extLst>
              <a:ext uri="{FF2B5EF4-FFF2-40B4-BE49-F238E27FC236}">
                <a16:creationId xmlns:a16="http://schemas.microsoft.com/office/drawing/2014/main" id="{97029AB9-ADE8-4154-ADA8-197602768C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097404" y="3095955"/>
            <a:ext cx="2560253" cy="256667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4893E02-B4FE-40DF-B93F-F367A9649D17}"/>
              </a:ext>
            </a:extLst>
          </p:cNvPr>
          <p:cNvSpPr>
            <a:spLocks noGrp="1" noChangeArrowheads="1"/>
          </p:cNvSpPr>
          <p:nvPr>
            <p:ph type="title" idx="4294967295"/>
          </p:nvPr>
        </p:nvSpPr>
        <p:spPr>
          <a:xfrm>
            <a:off x="457200" y="277813"/>
            <a:ext cx="8686800" cy="1017587"/>
          </a:xfrm>
        </p:spPr>
        <p:txBody>
          <a:bodyPr/>
          <a:lstStyle/>
          <a:p>
            <a:pPr eaLnBrk="1" hangingPunct="1"/>
            <a:r>
              <a:rPr lang="en-US" altLang="en-US">
                <a:solidFill>
                  <a:schemeClr val="tx1"/>
                </a:solidFill>
                <a:latin typeface="Calibri" panose="020F0502020204030204" pitchFamily="34" charset="0"/>
              </a:rPr>
              <a:t>Social Studies</a:t>
            </a:r>
          </a:p>
        </p:txBody>
      </p:sp>
      <p:sp>
        <p:nvSpPr>
          <p:cNvPr id="33795" name="Rectangle 3">
            <a:extLst>
              <a:ext uri="{FF2B5EF4-FFF2-40B4-BE49-F238E27FC236}">
                <a16:creationId xmlns:a16="http://schemas.microsoft.com/office/drawing/2014/main" id="{AD6DD078-BE86-462E-842D-18F088D1C7BF}"/>
              </a:ext>
            </a:extLst>
          </p:cNvPr>
          <p:cNvSpPr>
            <a:spLocks noGrp="1" noChangeArrowheads="1"/>
          </p:cNvSpPr>
          <p:nvPr>
            <p:ph type="body" idx="4294967295"/>
          </p:nvPr>
        </p:nvSpPr>
        <p:spPr>
          <a:xfrm>
            <a:off x="1371600" y="1295400"/>
            <a:ext cx="7772400" cy="2133600"/>
          </a:xfrm>
        </p:spPr>
        <p:txBody>
          <a:bodyPr/>
          <a:lstStyle/>
          <a:p>
            <a:pPr eaLnBrk="1" hangingPunct="1"/>
            <a:r>
              <a:rPr lang="en-US" altLang="en-US">
                <a:latin typeface="Calibri" panose="020F0502020204030204" pitchFamily="34" charset="0"/>
              </a:rPr>
              <a:t>3 Units of Social Studies Required</a:t>
            </a:r>
          </a:p>
          <a:p>
            <a:pPr lvl="1" eaLnBrk="1" hangingPunct="1"/>
            <a:r>
              <a:rPr lang="en-US" altLang="en-US">
                <a:latin typeface="Calibri" panose="020F0502020204030204" pitchFamily="34" charset="0"/>
              </a:rPr>
              <a:t>1 Unit of World History (10</a:t>
            </a:r>
            <a:r>
              <a:rPr lang="en-US" altLang="en-US" baseline="30000">
                <a:latin typeface="Calibri" panose="020F0502020204030204" pitchFamily="34" charset="0"/>
              </a:rPr>
              <a:t>th</a:t>
            </a:r>
            <a:r>
              <a:rPr lang="en-US" altLang="en-US">
                <a:latin typeface="Calibri" panose="020F0502020204030204" pitchFamily="34" charset="0"/>
              </a:rPr>
              <a:t> Grade)</a:t>
            </a:r>
          </a:p>
          <a:p>
            <a:pPr lvl="1" eaLnBrk="1" hangingPunct="1"/>
            <a:r>
              <a:rPr lang="en-US" altLang="en-US">
                <a:latin typeface="Calibri" panose="020F0502020204030204" pitchFamily="34" charset="0"/>
              </a:rPr>
              <a:t>1 Unit of United States History (11</a:t>
            </a:r>
            <a:r>
              <a:rPr lang="en-US" altLang="en-US" baseline="30000">
                <a:latin typeface="Calibri" panose="020F0502020204030204" pitchFamily="34" charset="0"/>
              </a:rPr>
              <a:t>th</a:t>
            </a:r>
            <a:r>
              <a:rPr lang="en-US" altLang="en-US">
                <a:latin typeface="Calibri" panose="020F0502020204030204" pitchFamily="34" charset="0"/>
              </a:rPr>
              <a:t> Grade)</a:t>
            </a:r>
          </a:p>
          <a:p>
            <a:pPr lvl="1" eaLnBrk="1" hangingPunct="1"/>
            <a:r>
              <a:rPr lang="en-US" altLang="en-US">
                <a:latin typeface="Calibri" panose="020F0502020204030204" pitchFamily="34" charset="0"/>
              </a:rPr>
              <a:t>½ unit of American Government (12</a:t>
            </a:r>
            <a:r>
              <a:rPr lang="en-US" altLang="en-US" baseline="30000">
                <a:latin typeface="Calibri" panose="020F0502020204030204" pitchFamily="34" charset="0"/>
              </a:rPr>
              <a:t>th</a:t>
            </a:r>
            <a:r>
              <a:rPr lang="en-US" altLang="en-US">
                <a:latin typeface="Calibri" panose="020F0502020204030204" pitchFamily="34" charset="0"/>
              </a:rPr>
              <a:t> Grade)</a:t>
            </a:r>
          </a:p>
          <a:p>
            <a:pPr lvl="1" eaLnBrk="1" hangingPunct="1"/>
            <a:r>
              <a:rPr lang="en-US" altLang="en-US">
                <a:latin typeface="Calibri" panose="020F0502020204030204" pitchFamily="34" charset="0"/>
              </a:rPr>
              <a:t>½ unit of Economics (12</a:t>
            </a:r>
            <a:r>
              <a:rPr lang="en-US" altLang="en-US" baseline="30000">
                <a:latin typeface="Calibri" panose="020F0502020204030204" pitchFamily="34" charset="0"/>
              </a:rPr>
              <a:t>th</a:t>
            </a:r>
            <a:r>
              <a:rPr lang="en-US" altLang="en-US">
                <a:latin typeface="Calibri" panose="020F0502020204030204" pitchFamily="34" charset="0"/>
              </a:rPr>
              <a:t> Grade)</a:t>
            </a:r>
          </a:p>
          <a:p>
            <a:pPr eaLnBrk="1" hangingPunct="1">
              <a:buFont typeface="Wingdings" panose="05000000000000000000" pitchFamily="2" charset="2"/>
              <a:buNone/>
            </a:pPr>
            <a:endParaRPr lang="en-US" altLang="en-US"/>
          </a:p>
        </p:txBody>
      </p:sp>
      <p:sp>
        <p:nvSpPr>
          <p:cNvPr id="33796" name="Rectangle 3">
            <a:extLst>
              <a:ext uri="{FF2B5EF4-FFF2-40B4-BE49-F238E27FC236}">
                <a16:creationId xmlns:a16="http://schemas.microsoft.com/office/drawing/2014/main" id="{C0D76BBA-C6FF-427E-91CA-B90A95096F3E}"/>
              </a:ext>
            </a:extLst>
          </p:cNvPr>
          <p:cNvSpPr>
            <a:spLocks noChangeArrowheads="1"/>
          </p:cNvSpPr>
          <p:nvPr/>
        </p:nvSpPr>
        <p:spPr bwMode="auto">
          <a:xfrm>
            <a:off x="457200" y="3608388"/>
            <a:ext cx="79248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lnSpc>
                <a:spcPct val="80000"/>
              </a:lnSpc>
              <a:spcBef>
                <a:spcPct val="0"/>
              </a:spcBef>
              <a:buClrTx/>
              <a:buSzTx/>
              <a:buFont typeface="Wingdings" panose="05000000000000000000" pitchFamily="2" charset="2"/>
              <a:buNone/>
            </a:pPr>
            <a:r>
              <a:rPr lang="en-US" altLang="en-US" sz="1800" b="1" dirty="0">
                <a:latin typeface="Calibri" panose="020F0502020204030204" pitchFamily="34" charset="0"/>
              </a:rPr>
              <a:t>Honors and AP Level Courses are available.</a:t>
            </a:r>
          </a:p>
          <a:p>
            <a:pPr eaLnBrk="1" hangingPunct="1">
              <a:lnSpc>
                <a:spcPct val="80000"/>
              </a:lnSpc>
              <a:spcBef>
                <a:spcPct val="0"/>
              </a:spcBef>
              <a:buClrTx/>
              <a:buSzTx/>
              <a:buFont typeface="Wingdings" panose="05000000000000000000" pitchFamily="2" charset="2"/>
              <a:buNone/>
            </a:pPr>
            <a:r>
              <a:rPr lang="en-US" altLang="en-US" sz="2900" b="1" dirty="0">
                <a:latin typeface="Calibri" panose="020F0502020204030204" pitchFamily="34" charset="0"/>
              </a:rPr>
              <a:t>Dual Enrollment Social Studies Courses are available. </a:t>
            </a:r>
            <a:endParaRPr lang="en-US" altLang="en-US" sz="2900" dirty="0">
              <a:latin typeface="Calibri" panose="020F0502020204030204" pitchFamily="34" charset="0"/>
            </a:endParaRPr>
          </a:p>
        </p:txBody>
      </p:sp>
      <p:pic>
        <p:nvPicPr>
          <p:cNvPr id="33797" name="Picture 1">
            <a:extLst>
              <a:ext uri="{FF2B5EF4-FFF2-40B4-BE49-F238E27FC236}">
                <a16:creationId xmlns:a16="http://schemas.microsoft.com/office/drawing/2014/main" id="{6A12ED18-4CC9-4227-8388-F7F4D5B0E0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697413"/>
            <a:ext cx="47244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6E4DCCC9-E833-4A05-82C5-F995B875080C}"/>
              </a:ext>
            </a:extLst>
          </p:cNvPr>
          <p:cNvSpPr txBox="1">
            <a:spLocks noChangeArrowheads="1"/>
          </p:cNvSpPr>
          <p:nvPr/>
        </p:nvSpPr>
        <p:spPr bwMode="auto">
          <a:xfrm>
            <a:off x="533400" y="914400"/>
            <a:ext cx="7391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50000"/>
              </a:spcBef>
              <a:buClrTx/>
              <a:buSzTx/>
              <a:buFontTx/>
              <a:buNone/>
            </a:pPr>
            <a:r>
              <a:rPr lang="en-US" altLang="en-US" sz="1800" b="1" u="sng">
                <a:latin typeface="Arial" panose="020B0604020202020204" pitchFamily="34" charset="0"/>
              </a:rPr>
              <a:t>SOCIAL STUDIES COURSE</a:t>
            </a:r>
          </a:p>
          <a:p>
            <a:pPr eaLnBrk="1" hangingPunct="1">
              <a:spcBef>
                <a:spcPct val="50000"/>
              </a:spcBef>
              <a:buClrTx/>
              <a:buSzTx/>
              <a:buFontTx/>
              <a:buNone/>
            </a:pPr>
            <a:r>
              <a:rPr lang="en-US" altLang="en-US" sz="1800" b="1">
                <a:latin typeface="Arial" panose="020B0604020202020204" pitchFamily="34" charset="0"/>
              </a:rPr>
              <a:t>In order to graduate, students must complete three (3) units of S.S.</a:t>
            </a:r>
          </a:p>
          <a:p>
            <a:pPr eaLnBrk="1" hangingPunct="1">
              <a:spcBef>
                <a:spcPct val="50000"/>
              </a:spcBef>
              <a:buClrTx/>
              <a:buSzTx/>
              <a:buFontTx/>
              <a:buNone/>
            </a:pPr>
            <a:r>
              <a:rPr lang="en-US" altLang="en-US" sz="1800" b="1">
                <a:latin typeface="Arial" panose="020B0604020202020204" pitchFamily="34" charset="0"/>
              </a:rPr>
              <a:t>Geography </a:t>
            </a:r>
            <a:r>
              <a:rPr lang="en-US" altLang="en-US" sz="1800" b="1" u="sng">
                <a:latin typeface="Arial" panose="020B0604020202020204" pitchFamily="34" charset="0"/>
              </a:rPr>
              <a:t>does not</a:t>
            </a:r>
            <a:r>
              <a:rPr lang="en-US" altLang="en-US" sz="1800" b="1">
                <a:latin typeface="Arial" panose="020B0604020202020204" pitchFamily="34" charset="0"/>
              </a:rPr>
              <a:t> count as one of the required three units, but many district 9</a:t>
            </a:r>
            <a:r>
              <a:rPr lang="en-US" altLang="en-US" sz="1800" b="1" baseline="30000">
                <a:latin typeface="Arial" panose="020B0604020202020204" pitchFamily="34" charset="0"/>
              </a:rPr>
              <a:t>th</a:t>
            </a:r>
            <a:r>
              <a:rPr lang="en-US" altLang="en-US" sz="1800" b="1">
                <a:latin typeface="Arial" panose="020B0604020202020204" pitchFamily="34" charset="0"/>
              </a:rPr>
              <a:t> graders take this course.</a:t>
            </a:r>
          </a:p>
          <a:p>
            <a:pPr eaLnBrk="1" hangingPunct="1">
              <a:spcBef>
                <a:spcPct val="50000"/>
              </a:spcBef>
              <a:buClrTx/>
              <a:buSzTx/>
              <a:buFontTx/>
              <a:buNone/>
            </a:pPr>
            <a:endParaRPr lang="en-US" altLang="en-US" sz="1800" b="1">
              <a:latin typeface="Arial" panose="020B0604020202020204" pitchFamily="34" charset="0"/>
            </a:endParaRPr>
          </a:p>
          <a:p>
            <a:pPr eaLnBrk="1" hangingPunct="1">
              <a:spcBef>
                <a:spcPct val="50000"/>
              </a:spcBef>
              <a:buClrTx/>
              <a:buSzTx/>
              <a:buFontTx/>
              <a:buNone/>
            </a:pPr>
            <a:r>
              <a:rPr lang="en-US" altLang="en-US" sz="1800" b="1">
                <a:latin typeface="Arial" panose="020B0604020202020204" pitchFamily="34" charset="0"/>
              </a:rPr>
              <a:t>The Honors format is available in World Geography.  AP Human Geography is the only AP course available to 9</a:t>
            </a:r>
            <a:r>
              <a:rPr lang="en-US" altLang="en-US" sz="1800" b="1" baseline="30000">
                <a:latin typeface="Arial" panose="020B0604020202020204" pitchFamily="34" charset="0"/>
              </a:rPr>
              <a:t>th</a:t>
            </a:r>
            <a:r>
              <a:rPr lang="en-US" altLang="en-US" sz="1800" b="1">
                <a:latin typeface="Arial" panose="020B0604020202020204" pitchFamily="34" charset="0"/>
              </a:rPr>
              <a:t> graders at some high schools. AP versions are available for most social studies courses as your student moves into the 10</a:t>
            </a:r>
            <a:r>
              <a:rPr lang="en-US" altLang="en-US" sz="1800" b="1" baseline="30000">
                <a:latin typeface="Arial" panose="020B0604020202020204" pitchFamily="34" charset="0"/>
              </a:rPr>
              <a:t>th</a:t>
            </a:r>
            <a:r>
              <a:rPr lang="en-US" altLang="en-US" sz="1800" b="1">
                <a:latin typeface="Arial" panose="020B0604020202020204" pitchFamily="34" charset="0"/>
              </a:rPr>
              <a:t>, 11</a:t>
            </a:r>
            <a:r>
              <a:rPr lang="en-US" altLang="en-US" sz="1800" b="1" baseline="30000">
                <a:latin typeface="Arial" panose="020B0604020202020204" pitchFamily="34" charset="0"/>
              </a:rPr>
              <a:t>th</a:t>
            </a:r>
            <a:r>
              <a:rPr lang="en-US" altLang="en-US" sz="1800" b="1">
                <a:latin typeface="Arial" panose="020B0604020202020204" pitchFamily="34" charset="0"/>
              </a:rPr>
              <a:t>, and 12</a:t>
            </a:r>
            <a:r>
              <a:rPr lang="en-US" altLang="en-US" sz="1800" b="1" baseline="30000">
                <a:latin typeface="Arial" panose="020B0604020202020204" pitchFamily="34" charset="0"/>
              </a:rPr>
              <a:t>th</a:t>
            </a:r>
            <a:r>
              <a:rPr lang="en-US" altLang="en-US" sz="1800" b="1">
                <a:latin typeface="Arial" panose="020B0604020202020204" pitchFamily="34" charset="0"/>
              </a:rPr>
              <a:t> grade years.</a:t>
            </a:r>
          </a:p>
          <a:p>
            <a:pPr eaLnBrk="1" hangingPunct="1">
              <a:spcBef>
                <a:spcPct val="50000"/>
              </a:spcBef>
              <a:buClrTx/>
              <a:buSzTx/>
              <a:buFontTx/>
              <a:buNone/>
            </a:pPr>
            <a:endParaRPr lang="en-US" altLang="en-US" sz="1800" b="1">
              <a:solidFill>
                <a:srgbClr val="00FF00"/>
              </a:solidFill>
              <a:latin typeface="Arial" panose="020B0604020202020204" pitchFamily="34" charset="0"/>
            </a:endParaRPr>
          </a:p>
          <a:p>
            <a:pPr eaLnBrk="1" hangingPunct="1">
              <a:spcBef>
                <a:spcPct val="50000"/>
              </a:spcBef>
              <a:buClrTx/>
              <a:buSzTx/>
              <a:buFontTx/>
              <a:buNone/>
            </a:pPr>
            <a:r>
              <a:rPr lang="en-US" altLang="en-US" sz="1800" b="1">
                <a:latin typeface="Arial" panose="020B0604020202020204" pitchFamily="34" charset="0"/>
              </a:rPr>
              <a:t>Either World Geography, Honors World Geography or AP Human Geography is requested, if a social studies elective is requested.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CB51BB6B-E716-4697-9A7D-46802F1F13FA}"/>
              </a:ext>
            </a:extLst>
          </p:cNvPr>
          <p:cNvSpPr>
            <a:spLocks noGrp="1" noChangeArrowheads="1"/>
          </p:cNvSpPr>
          <p:nvPr>
            <p:ph type="title"/>
          </p:nvPr>
        </p:nvSpPr>
        <p:spPr>
          <a:xfrm>
            <a:off x="1447800" y="76200"/>
            <a:ext cx="7086600" cy="1828800"/>
          </a:xfrm>
        </p:spPr>
        <p:txBody>
          <a:bodyPr/>
          <a:lstStyle/>
          <a:p>
            <a:pPr eaLnBrk="1" hangingPunct="1"/>
            <a:r>
              <a:rPr lang="en-US" altLang="en-US" sz="2400"/>
              <a:t>Review all MYAP information in High School 101 and at this link: </a:t>
            </a:r>
            <a:r>
              <a:rPr lang="en-US" altLang="en-US" sz="2000">
                <a:hlinkClick r:id="rId2"/>
              </a:rPr>
              <a:t>https://www.paulding.k12.ga.us/Page/34137</a:t>
            </a:r>
            <a:r>
              <a:rPr lang="en-US" altLang="en-US" sz="2000"/>
              <a:t> </a:t>
            </a:r>
          </a:p>
        </p:txBody>
      </p:sp>
      <p:sp>
        <p:nvSpPr>
          <p:cNvPr id="36867" name="Content Placeholder 2">
            <a:extLst>
              <a:ext uri="{FF2B5EF4-FFF2-40B4-BE49-F238E27FC236}">
                <a16:creationId xmlns:a16="http://schemas.microsoft.com/office/drawing/2014/main" id="{ACECF7D4-7680-4566-80BF-FDFE4CD5B499}"/>
              </a:ext>
            </a:extLst>
          </p:cNvPr>
          <p:cNvSpPr>
            <a:spLocks noGrp="1" noChangeArrowheads="1"/>
          </p:cNvSpPr>
          <p:nvPr>
            <p:ph idx="1"/>
          </p:nvPr>
        </p:nvSpPr>
        <p:spPr/>
        <p:txBody>
          <a:bodyPr/>
          <a:lstStyle/>
          <a:p>
            <a:pPr eaLnBrk="1" hangingPunct="1"/>
            <a:endParaRPr lang="en-US" altLang="en-US"/>
          </a:p>
        </p:txBody>
      </p:sp>
      <p:pic>
        <p:nvPicPr>
          <p:cNvPr id="36868" name="Picture 3">
            <a:extLst>
              <a:ext uri="{FF2B5EF4-FFF2-40B4-BE49-F238E27FC236}">
                <a16:creationId xmlns:a16="http://schemas.microsoft.com/office/drawing/2014/main" id="{AC567CED-9208-4194-A4DF-12FBD90FF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C76024C5-1365-4215-9C90-B729E01C2778}"/>
              </a:ext>
            </a:extLst>
          </p:cNvPr>
          <p:cNvSpPr>
            <a:spLocks noGrp="1" noChangeArrowheads="1"/>
          </p:cNvSpPr>
          <p:nvPr>
            <p:ph type="ctrTitle"/>
          </p:nvPr>
        </p:nvSpPr>
        <p:spPr>
          <a:xfrm>
            <a:off x="685800" y="990600"/>
            <a:ext cx="7772400" cy="1905000"/>
          </a:xfrm>
        </p:spPr>
        <p:txBody>
          <a:bodyPr rtlCol="0">
            <a:normAutofit fontScale="90000"/>
          </a:bodyPr>
          <a:lstStyle/>
          <a:p>
            <a:pPr algn="ctr" defTabSz="457207" eaLnBrk="1" fontAlgn="auto" hangingPunct="1">
              <a:spcAft>
                <a:spcPts val="0"/>
              </a:spcAft>
              <a:defRPr/>
            </a:pPr>
            <a:br>
              <a:rPr lang="en-US" dirty="0">
                <a:solidFill>
                  <a:srgbClr val="CC0000"/>
                </a:solidFill>
                <a:effectLst>
                  <a:outerShdw blurRad="38100" dist="38100" dir="2700000" algn="tl">
                    <a:srgbClr val="000000">
                      <a:alpha val="43137"/>
                    </a:srgbClr>
                  </a:outerShdw>
                </a:effectLst>
                <a:latin typeface="Verdana" pitchFamily="34" charset="0"/>
                <a:cs typeface="You're Gone" pitchFamily="2" charset="-18"/>
              </a:rPr>
            </a:br>
            <a:br>
              <a:rPr lang="en-US" dirty="0">
                <a:solidFill>
                  <a:srgbClr val="CC0000"/>
                </a:solidFill>
                <a:effectLst>
                  <a:outerShdw blurRad="38100" dist="38100" dir="2700000" algn="tl">
                    <a:srgbClr val="000000">
                      <a:alpha val="43137"/>
                    </a:srgbClr>
                  </a:outerShdw>
                </a:effectLst>
                <a:latin typeface="Verdana" pitchFamily="34" charset="0"/>
                <a:cs typeface="You're Gone" pitchFamily="2" charset="-18"/>
              </a:rPr>
            </a:br>
            <a:r>
              <a:rPr lang="en-US" sz="3100" dirty="0">
                <a:solidFill>
                  <a:schemeClr val="tx1"/>
                </a:solidFill>
                <a:effectLst>
                  <a:outerShdw blurRad="38100" dist="38100" dir="2700000" algn="tl">
                    <a:srgbClr val="000000">
                      <a:alpha val="43137"/>
                    </a:srgbClr>
                  </a:outerShdw>
                </a:effectLst>
                <a:cs typeface="You're Gone" pitchFamily="2" charset="-18"/>
              </a:rPr>
              <a:t>Honors and Advanced Placement </a:t>
            </a:r>
            <a:br>
              <a:rPr lang="en-US" sz="3100" dirty="0">
                <a:solidFill>
                  <a:schemeClr val="tx1"/>
                </a:solidFill>
                <a:effectLst>
                  <a:outerShdw blurRad="38100" dist="38100" dir="2700000" algn="tl">
                    <a:srgbClr val="000000">
                      <a:alpha val="43137"/>
                    </a:srgbClr>
                  </a:outerShdw>
                </a:effectLst>
                <a:cs typeface="You're Gone" pitchFamily="2" charset="-18"/>
              </a:rPr>
            </a:br>
            <a:r>
              <a:rPr lang="en-US" sz="3100" dirty="0">
                <a:solidFill>
                  <a:schemeClr val="tx1"/>
                </a:solidFill>
                <a:effectLst>
                  <a:outerShdw blurRad="38100" dist="38100" dir="2700000" algn="tl">
                    <a:srgbClr val="000000">
                      <a:alpha val="43137"/>
                    </a:srgbClr>
                  </a:outerShdw>
                </a:effectLst>
                <a:cs typeface="You're Gone" pitchFamily="2" charset="-18"/>
              </a:rPr>
              <a:t>Course Information </a:t>
            </a:r>
            <a:br>
              <a:rPr lang="en-US" sz="3100" dirty="0">
                <a:solidFill>
                  <a:schemeClr val="tx1"/>
                </a:solidFill>
                <a:effectLst>
                  <a:outerShdw blurRad="38100" dist="38100" dir="2700000" algn="tl">
                    <a:srgbClr val="000000">
                      <a:alpha val="43137"/>
                    </a:srgbClr>
                  </a:outerShdw>
                </a:effectLst>
                <a:cs typeface="You're Gone" pitchFamily="2" charset="-18"/>
              </a:rPr>
            </a:br>
            <a:r>
              <a:rPr lang="en-US" sz="3100" dirty="0">
                <a:solidFill>
                  <a:schemeClr val="tx1"/>
                </a:solidFill>
                <a:effectLst>
                  <a:outerShdw blurRad="38100" dist="38100" dir="2700000" algn="tl">
                    <a:srgbClr val="000000">
                      <a:alpha val="43137"/>
                    </a:srgbClr>
                  </a:outerShdw>
                </a:effectLst>
                <a:cs typeface="You're Gone" pitchFamily="2" charset="-18"/>
              </a:rPr>
              <a:t>for the CORE Academic and Fine Arts Areas</a:t>
            </a:r>
          </a:p>
        </p:txBody>
      </p:sp>
      <p:pic>
        <p:nvPicPr>
          <p:cNvPr id="38915" name="Picture 1">
            <a:extLst>
              <a:ext uri="{FF2B5EF4-FFF2-40B4-BE49-F238E27FC236}">
                <a16:creationId xmlns:a16="http://schemas.microsoft.com/office/drawing/2014/main" id="{A26F9B82-8AB0-4F1C-8C0C-A30AE595B7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352800"/>
            <a:ext cx="21336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46BD26-A6B5-4B58-818C-7A76176D26AD}"/>
              </a:ext>
            </a:extLst>
          </p:cNvPr>
          <p:cNvSpPr/>
          <p:nvPr/>
        </p:nvSpPr>
        <p:spPr>
          <a:xfrm>
            <a:off x="0" y="0"/>
            <a:ext cx="9144000" cy="1447800"/>
          </a:xfrm>
          <a:prstGeom prst="rect">
            <a:avLst/>
          </a:prstGeom>
          <a:solidFill>
            <a:schemeClr val="bg1">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6">
            <a:extLst>
              <a:ext uri="{FF2B5EF4-FFF2-40B4-BE49-F238E27FC236}">
                <a16:creationId xmlns:a16="http://schemas.microsoft.com/office/drawing/2014/main" id="{2A702079-94F3-4786-B793-D1698B508E25}"/>
              </a:ext>
            </a:extLst>
          </p:cNvPr>
          <p:cNvSpPr>
            <a:spLocks noGrp="1"/>
          </p:cNvSpPr>
          <p:nvPr>
            <p:ph type="title"/>
          </p:nvPr>
        </p:nvSpPr>
        <p:spPr>
          <a:xfrm>
            <a:off x="1176338" y="152400"/>
            <a:ext cx="6799262" cy="1524000"/>
          </a:xfrm>
        </p:spPr>
        <p:txBody>
          <a:bodyPr rtlCol="0">
            <a:normAutofit/>
          </a:bodyPr>
          <a:lstStyle/>
          <a:p>
            <a:pPr algn="ctr" defTabSz="457207" eaLnBrk="1" fontAlgn="auto" hangingPunct="1">
              <a:spcAft>
                <a:spcPts val="0"/>
              </a:spcAft>
              <a:defRPr/>
            </a:pPr>
            <a:r>
              <a:rPr lang="en-US" sz="4800" dirty="0">
                <a:solidFill>
                  <a:schemeClr val="tx1"/>
                </a:solidFill>
                <a:effectLst>
                  <a:outerShdw blurRad="38100" dist="38100" dir="2700000" algn="tl">
                    <a:srgbClr val="000000">
                      <a:alpha val="43137"/>
                    </a:srgbClr>
                  </a:outerShdw>
                </a:effectLst>
                <a:latin typeface="Verdana" pitchFamily="34" charset="0"/>
              </a:rPr>
              <a:t>TOPICS</a:t>
            </a:r>
            <a:endParaRPr lang="en-US" sz="5400" dirty="0">
              <a:solidFill>
                <a:schemeClr val="tx1"/>
              </a:solidFill>
              <a:effectLst>
                <a:outerShdw blurRad="38100" dist="38100" dir="2700000" algn="tl">
                  <a:srgbClr val="000000">
                    <a:alpha val="43137"/>
                  </a:srgbClr>
                </a:outerShdw>
              </a:effectLst>
              <a:latin typeface="Verdana" pitchFamily="34" charset="0"/>
            </a:endParaRPr>
          </a:p>
        </p:txBody>
      </p:sp>
      <p:sp>
        <p:nvSpPr>
          <p:cNvPr id="4100" name="Content Placeholder 7">
            <a:extLst>
              <a:ext uri="{FF2B5EF4-FFF2-40B4-BE49-F238E27FC236}">
                <a16:creationId xmlns:a16="http://schemas.microsoft.com/office/drawing/2014/main" id="{19091203-575E-402E-91B4-A5A95A543DFB}"/>
              </a:ext>
            </a:extLst>
          </p:cNvPr>
          <p:cNvSpPr>
            <a:spLocks noGrp="1"/>
          </p:cNvSpPr>
          <p:nvPr>
            <p:ph idx="1"/>
          </p:nvPr>
        </p:nvSpPr>
        <p:spPr>
          <a:xfrm>
            <a:off x="457200" y="1447800"/>
            <a:ext cx="7518400" cy="4953000"/>
          </a:xfrm>
        </p:spPr>
        <p:txBody>
          <a:bodyPr rtlCol="0">
            <a:normAutofit fontScale="92500" lnSpcReduction="20000"/>
          </a:bodyPr>
          <a:lstStyle/>
          <a:p>
            <a:pPr marL="365760" indent="-256032" defTabSz="457207" eaLnBrk="1" fontAlgn="auto" hangingPunct="1">
              <a:spcAft>
                <a:spcPts val="0"/>
              </a:spcAft>
              <a:buClr>
                <a:schemeClr val="bg2">
                  <a:lumMod val="40000"/>
                  <a:lumOff val="60000"/>
                </a:schemeClr>
              </a:buClr>
              <a:buFontTx/>
              <a:buNone/>
              <a:defRPr/>
            </a:pPr>
            <a:r>
              <a:rPr lang="en-US" b="1" dirty="0">
                <a:solidFill>
                  <a:schemeClr val="tx1">
                    <a:lumMod val="75000"/>
                    <a:lumOff val="25000"/>
                  </a:schemeClr>
                </a:solidFill>
                <a:latin typeface="Calibri" panose="020F0502020204030204" pitchFamily="34" charset="0"/>
              </a:rPr>
              <a:t>Clicking on topic takes you to start of the section:</a:t>
            </a:r>
          </a:p>
          <a:p>
            <a:pPr marL="365760" indent="-256032" defTabSz="457207" eaLnBrk="1" fontAlgn="auto" hangingPunct="1">
              <a:spcAft>
                <a:spcPts val="0"/>
              </a:spcAft>
              <a:buClr>
                <a:schemeClr val="bg2">
                  <a:lumMod val="40000"/>
                  <a:lumOff val="60000"/>
                </a:schemeClr>
              </a:buClr>
              <a:buFontTx/>
              <a:buNone/>
              <a:defRPr/>
            </a:pPr>
            <a:r>
              <a:rPr lang="en-US" sz="1900" b="1" dirty="0">
                <a:solidFill>
                  <a:schemeClr val="tx1">
                    <a:lumMod val="75000"/>
                    <a:lumOff val="25000"/>
                  </a:schemeClr>
                </a:solidFill>
                <a:latin typeface="Calibri" panose="020F0502020204030204" pitchFamily="34" charset="0"/>
                <a:hlinkClick r:id="rId3" action="ppaction://hlinksldjump"/>
              </a:rPr>
              <a:t>Athletics</a:t>
            </a:r>
            <a:endParaRPr lang="en-US" sz="1900" b="1" dirty="0">
              <a:solidFill>
                <a:schemeClr val="tx1">
                  <a:lumMod val="75000"/>
                  <a:lumOff val="25000"/>
                </a:schemeClr>
              </a:solidFill>
              <a:latin typeface="Calibri" panose="020F0502020204030204" pitchFamily="34" charset="0"/>
              <a:hlinkClick r:id="rId4" action="ppaction://hlinksldjump"/>
            </a:endParaRPr>
          </a:p>
          <a:p>
            <a:pPr marL="365760" indent="-256032" defTabSz="457207" eaLnBrk="1" fontAlgn="auto" hangingPunct="1">
              <a:spcAft>
                <a:spcPts val="0"/>
              </a:spcAft>
              <a:buClr>
                <a:schemeClr val="bg2">
                  <a:lumMod val="40000"/>
                  <a:lumOff val="60000"/>
                </a:schemeClr>
              </a:buClr>
              <a:buFontTx/>
              <a:buNone/>
              <a:defRPr/>
            </a:pPr>
            <a:r>
              <a:rPr lang="en-US" sz="1900" b="1" dirty="0">
                <a:solidFill>
                  <a:schemeClr val="tx1">
                    <a:lumMod val="75000"/>
                    <a:lumOff val="25000"/>
                  </a:schemeClr>
                </a:solidFill>
                <a:latin typeface="Calibri" panose="020F0502020204030204" pitchFamily="34" charset="0"/>
                <a:hlinkClick r:id="rId4" action="ppaction://hlinksldjump"/>
              </a:rPr>
              <a:t>BRIDGE Law </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Tx/>
              <a:buNone/>
              <a:defRPr/>
            </a:pPr>
            <a:r>
              <a:rPr lang="en-US" sz="1900" b="1" dirty="0">
                <a:solidFill>
                  <a:schemeClr val="tx1">
                    <a:lumMod val="75000"/>
                    <a:lumOff val="25000"/>
                  </a:schemeClr>
                </a:solidFill>
                <a:latin typeface="Calibri" panose="020F0502020204030204" pitchFamily="34" charset="0"/>
                <a:hlinkClick r:id="rId5" action="ppaction://hlinksldjump"/>
              </a:rPr>
              <a:t>Core Courses</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Tx/>
              <a:buNone/>
              <a:defRPr/>
            </a:pPr>
            <a:r>
              <a:rPr lang="en-US" sz="1900" b="1" dirty="0">
                <a:solidFill>
                  <a:schemeClr val="tx1">
                    <a:lumMod val="75000"/>
                    <a:lumOff val="25000"/>
                  </a:schemeClr>
                </a:solidFill>
                <a:latin typeface="Calibri" panose="020F0502020204030204" pitchFamily="34" charset="0"/>
                <a:hlinkClick r:id="rId6" action="ppaction://hlinksldjump"/>
              </a:rPr>
              <a:t>Definitions Regarding High School</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 typeface="Arial" panose="020B0604020202020204" pitchFamily="34" charset="0"/>
              <a:buNone/>
              <a:defRPr/>
            </a:pPr>
            <a:r>
              <a:rPr lang="en-US" sz="1900" b="1" dirty="0">
                <a:solidFill>
                  <a:schemeClr val="tx1">
                    <a:lumMod val="75000"/>
                    <a:lumOff val="25000"/>
                  </a:schemeClr>
                </a:solidFill>
                <a:latin typeface="Calibri" panose="020F0502020204030204" pitchFamily="34" charset="0"/>
                <a:hlinkClick r:id="rId7" action="ppaction://hlinksldjump"/>
              </a:rPr>
              <a:t>Dual Enrollment</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 typeface="Arial" panose="020B0604020202020204" pitchFamily="34" charset="0"/>
              <a:buNone/>
              <a:defRPr/>
            </a:pPr>
            <a:r>
              <a:rPr lang="en-US" sz="1900" b="1" dirty="0">
                <a:solidFill>
                  <a:schemeClr val="tx1">
                    <a:lumMod val="75000"/>
                    <a:lumOff val="25000"/>
                  </a:schemeClr>
                </a:solidFill>
                <a:latin typeface="Calibri" panose="020F0502020204030204" pitchFamily="34" charset="0"/>
                <a:hlinkClick r:id="rId8" action="ppaction://hlinksldjump"/>
              </a:rPr>
              <a:t>Financial Aid Resources</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Tx/>
              <a:buNone/>
              <a:defRPr/>
            </a:pPr>
            <a:r>
              <a:rPr lang="en-US" sz="1900" b="1" dirty="0">
                <a:solidFill>
                  <a:schemeClr val="tx1">
                    <a:lumMod val="75000"/>
                    <a:lumOff val="25000"/>
                  </a:schemeClr>
                </a:solidFill>
                <a:latin typeface="Calibri" panose="020F0502020204030204" pitchFamily="34" charset="0"/>
                <a:hlinkClick r:id="rId9" action="ppaction://hlinksldjump"/>
              </a:rPr>
              <a:t>GAfutures</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Tx/>
              <a:buNone/>
              <a:defRPr/>
            </a:pPr>
            <a:r>
              <a:rPr lang="en-US" sz="1900" b="1" dirty="0">
                <a:solidFill>
                  <a:schemeClr val="tx1">
                    <a:lumMod val="75000"/>
                    <a:lumOff val="25000"/>
                  </a:schemeClr>
                </a:solidFill>
                <a:latin typeface="Calibri" panose="020F0502020204030204" pitchFamily="34" charset="0"/>
                <a:hlinkClick r:id="rId10" action="ppaction://hlinksldjump"/>
              </a:rPr>
              <a:t>Graduation Requirements </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Tx/>
              <a:buNone/>
              <a:defRPr/>
            </a:pPr>
            <a:r>
              <a:rPr lang="en-US" sz="1900" b="1" dirty="0">
                <a:solidFill>
                  <a:schemeClr val="tx1">
                    <a:lumMod val="75000"/>
                    <a:lumOff val="25000"/>
                  </a:schemeClr>
                </a:solidFill>
                <a:latin typeface="Calibri" panose="020F0502020204030204" pitchFamily="34" charset="0"/>
                <a:hlinkClick r:id="rId11" action="ppaction://hlinksldjump"/>
              </a:rPr>
              <a:t>Honors and Advanced Placement</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 typeface="Arial" panose="020B0604020202020204" pitchFamily="34" charset="0"/>
              <a:buNone/>
              <a:defRPr/>
            </a:pPr>
            <a:r>
              <a:rPr lang="en-US" sz="1900" b="1" dirty="0">
                <a:solidFill>
                  <a:schemeClr val="tx1">
                    <a:lumMod val="75000"/>
                    <a:lumOff val="25000"/>
                  </a:schemeClr>
                </a:solidFill>
                <a:latin typeface="Calibri" panose="020F0502020204030204" pitchFamily="34" charset="0"/>
                <a:hlinkClick r:id="rId12" action="ppaction://hlinksldjump"/>
              </a:rPr>
              <a:t>MYAP Tool, Individual Graduation Plan</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Tx/>
              <a:buNone/>
              <a:defRPr/>
            </a:pPr>
            <a:r>
              <a:rPr lang="en-US" sz="1900" b="1" dirty="0">
                <a:solidFill>
                  <a:schemeClr val="tx1">
                    <a:lumMod val="75000"/>
                    <a:lumOff val="25000"/>
                  </a:schemeClr>
                </a:solidFill>
                <a:latin typeface="Calibri" panose="020F0502020204030204" pitchFamily="34" charset="0"/>
                <a:hlinkClick r:id="rId13" action="ppaction://hlinksldjump"/>
              </a:rPr>
              <a:t>Pathways-Advanced Academic, CTAE, Fine Arts, World Language</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 typeface="Arial" panose="020B0604020202020204" pitchFamily="34" charset="0"/>
              <a:buNone/>
              <a:defRPr/>
            </a:pPr>
            <a:r>
              <a:rPr lang="en-US" sz="1900" b="1" dirty="0">
                <a:solidFill>
                  <a:schemeClr val="tx1">
                    <a:lumMod val="75000"/>
                    <a:lumOff val="25000"/>
                  </a:schemeClr>
                </a:solidFill>
                <a:latin typeface="Calibri" panose="020F0502020204030204" pitchFamily="34" charset="0"/>
                <a:hlinkClick r:id="rId14" action="ppaction://hlinksldjump"/>
              </a:rPr>
              <a:t>Paulding Virtual Academy</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 typeface="Arial" panose="020B0604020202020204" pitchFamily="34" charset="0"/>
              <a:buNone/>
              <a:defRPr/>
            </a:pPr>
            <a:r>
              <a:rPr lang="en-US" sz="1900" b="1" dirty="0">
                <a:solidFill>
                  <a:schemeClr val="tx1">
                    <a:lumMod val="75000"/>
                    <a:lumOff val="25000"/>
                  </a:schemeClr>
                </a:solidFill>
                <a:latin typeface="Calibri" panose="020F0502020204030204" pitchFamily="34" charset="0"/>
                <a:hlinkClick r:id="rId15" action="ppaction://hlinksldjump"/>
              </a:rPr>
              <a:t>PCCA-Paulding College and Career Academy</a:t>
            </a:r>
            <a:endParaRPr lang="en-US" sz="1900" b="1" dirty="0">
              <a:solidFill>
                <a:schemeClr val="tx1">
                  <a:lumMod val="75000"/>
                  <a:lumOff val="25000"/>
                </a:schemeClr>
              </a:solidFill>
              <a:latin typeface="Calibri" panose="020F0502020204030204" pitchFamily="34" charset="0"/>
            </a:endParaRPr>
          </a:p>
          <a:p>
            <a:pPr marL="365760" indent="-256032" defTabSz="457207" eaLnBrk="1" fontAlgn="auto" hangingPunct="1">
              <a:spcAft>
                <a:spcPts val="0"/>
              </a:spcAft>
              <a:buClr>
                <a:schemeClr val="bg2">
                  <a:lumMod val="40000"/>
                  <a:lumOff val="60000"/>
                </a:schemeClr>
              </a:buClr>
              <a:buFont typeface="Wingdings 3"/>
              <a:buChar char=""/>
              <a:defRPr/>
            </a:pPr>
            <a:endParaRPr lang="en-US"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0490-29F1-499C-BB1B-639AA09AFF56}"/>
              </a:ext>
            </a:extLst>
          </p:cNvPr>
          <p:cNvSpPr/>
          <p:nvPr/>
        </p:nvSpPr>
        <p:spPr>
          <a:xfrm>
            <a:off x="0" y="0"/>
            <a:ext cx="9144000" cy="1828800"/>
          </a:xfrm>
          <a:prstGeom prst="rect">
            <a:avLst/>
          </a:prstGeom>
          <a:solidFill>
            <a:schemeClr val="bg1">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6242" name="Rectangle 2">
            <a:extLst>
              <a:ext uri="{FF2B5EF4-FFF2-40B4-BE49-F238E27FC236}">
                <a16:creationId xmlns:a16="http://schemas.microsoft.com/office/drawing/2014/main" id="{0AD756B9-0E2D-4F27-B9FE-BBF499B876A5}"/>
              </a:ext>
            </a:extLst>
          </p:cNvPr>
          <p:cNvSpPr>
            <a:spLocks noGrp="1" noChangeArrowheads="1"/>
          </p:cNvSpPr>
          <p:nvPr>
            <p:ph type="title"/>
          </p:nvPr>
        </p:nvSpPr>
        <p:spPr>
          <a:xfrm>
            <a:off x="457200" y="304800"/>
            <a:ext cx="8001000" cy="1143000"/>
          </a:xfrm>
        </p:spPr>
        <p:txBody>
          <a:bodyPr rtlCol="0">
            <a:noAutofit/>
          </a:bodyPr>
          <a:lstStyle/>
          <a:p>
            <a:pPr defTabSz="457207" eaLnBrk="1" fontAlgn="auto" hangingPunct="1">
              <a:spcAft>
                <a:spcPts val="0"/>
              </a:spcAft>
              <a:defRPr/>
            </a:pPr>
            <a:r>
              <a:rPr lang="en-US" sz="3200" dirty="0">
                <a:solidFill>
                  <a:schemeClr val="tx1"/>
                </a:solidFill>
                <a:effectLst>
                  <a:outerShdw blurRad="38100" dist="38100" dir="2700000" algn="tl">
                    <a:srgbClr val="000000">
                      <a:alpha val="43137"/>
                    </a:srgbClr>
                  </a:outerShdw>
                </a:effectLst>
                <a:cs typeface="You're Gone" pitchFamily="2" charset="-18"/>
              </a:rPr>
              <a:t>Why should students take Advanced Placement or Honors classes?</a:t>
            </a:r>
          </a:p>
        </p:txBody>
      </p:sp>
      <p:sp>
        <p:nvSpPr>
          <p:cNvPr id="39940" name="Rectangle 3">
            <a:extLst>
              <a:ext uri="{FF2B5EF4-FFF2-40B4-BE49-F238E27FC236}">
                <a16:creationId xmlns:a16="http://schemas.microsoft.com/office/drawing/2014/main" id="{D8275AF6-ACB5-489E-83A8-7C83B1EAFD23}"/>
              </a:ext>
            </a:extLst>
          </p:cNvPr>
          <p:cNvSpPr>
            <a:spLocks noGrp="1" noChangeArrowheads="1"/>
          </p:cNvSpPr>
          <p:nvPr>
            <p:ph type="body" sz="half" idx="1"/>
          </p:nvPr>
        </p:nvSpPr>
        <p:spPr>
          <a:xfrm>
            <a:off x="1447800" y="2362200"/>
            <a:ext cx="6324600" cy="4191000"/>
          </a:xfrm>
        </p:spPr>
        <p:txBody>
          <a:bodyPr/>
          <a:lstStyle/>
          <a:p>
            <a:pPr eaLnBrk="1" hangingPunct="1">
              <a:lnSpc>
                <a:spcPct val="80000"/>
              </a:lnSpc>
            </a:pPr>
            <a:r>
              <a:rPr lang="en-US" altLang="en-US" b="1"/>
              <a:t>The U.S. Department of Education released a study that shows that by the time students enter college, the type of courses they took in high school is more important than test scores, class rank, or grade averages.</a:t>
            </a:r>
          </a:p>
          <a:p>
            <a:pPr eaLnBrk="1" hangingPunct="1">
              <a:lnSpc>
                <a:spcPct val="80000"/>
              </a:lnSpc>
            </a:pPr>
            <a:endParaRPr lang="en-US" altLang="en-US" b="1"/>
          </a:p>
          <a:p>
            <a:pPr eaLnBrk="1" hangingPunct="1">
              <a:lnSpc>
                <a:spcPct val="80000"/>
              </a:lnSpc>
            </a:pPr>
            <a:r>
              <a:rPr lang="en-US" altLang="en-US" b="1"/>
              <a:t>The president of UGA says that rigor of curriculum is a factor above all others that determines success in the college admissions process.</a:t>
            </a:r>
          </a:p>
        </p:txBody>
      </p:sp>
      <p:pic>
        <p:nvPicPr>
          <p:cNvPr id="39941" name="Picture 1">
            <a:extLst>
              <a:ext uri="{FF2B5EF4-FFF2-40B4-BE49-F238E27FC236}">
                <a16:creationId xmlns:a16="http://schemas.microsoft.com/office/drawing/2014/main" id="{3383E585-AB55-4357-A01C-BF9B82CD0A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5430838"/>
            <a:ext cx="22860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3">
            <a:extLst>
              <a:ext uri="{FF2B5EF4-FFF2-40B4-BE49-F238E27FC236}">
                <a16:creationId xmlns:a16="http://schemas.microsoft.com/office/drawing/2014/main" id="{9EC4EF21-4CCC-409C-A700-E969BD56AB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5430838"/>
            <a:ext cx="232886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8" name="Picture 137">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40" name="Oval 139">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2" name="Picture 141">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44" name="Picture 143">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6" name="Rectangle 145">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8" name="Rectangle 14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0" name="Rectangle 14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54" name="Freeform: Shape 15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3794" name="Rectangle 2">
            <a:extLst>
              <a:ext uri="{FF2B5EF4-FFF2-40B4-BE49-F238E27FC236}">
                <a16:creationId xmlns:a16="http://schemas.microsoft.com/office/drawing/2014/main" id="{EDEAF917-CA25-4209-9753-C73283FE816D}"/>
              </a:ext>
            </a:extLst>
          </p:cNvPr>
          <p:cNvSpPr>
            <a:spLocks noGrp="1" noChangeArrowheads="1"/>
          </p:cNvSpPr>
          <p:nvPr>
            <p:ph type="title"/>
          </p:nvPr>
        </p:nvSpPr>
        <p:spPr>
          <a:xfrm>
            <a:off x="827484" y="452718"/>
            <a:ext cx="6710641" cy="1400530"/>
          </a:xfrm>
        </p:spPr>
        <p:txBody>
          <a:bodyPr vert="horz" lIns="91440" tIns="45720" rIns="91440" bIns="45720" rtlCol="0" anchor="ctr">
            <a:normAutofit/>
          </a:bodyPr>
          <a:lstStyle/>
          <a:p>
            <a:pPr eaLnBrk="1" fontAlgn="auto" hangingPunct="1">
              <a:lnSpc>
                <a:spcPct val="90000"/>
              </a:lnSpc>
              <a:spcAft>
                <a:spcPts val="0"/>
              </a:spcAft>
              <a:defRPr/>
            </a:pPr>
            <a:r>
              <a:rPr lang="en-US" altLang="en-US" sz="2900" b="0" i="0" kern="1200">
                <a:solidFill>
                  <a:srgbClr val="FFFFFF"/>
                </a:solidFill>
                <a:latin typeface="+mj-lt"/>
                <a:ea typeface="+mj-ea"/>
                <a:cs typeface="+mj-cs"/>
              </a:rPr>
              <a:t>What 9</a:t>
            </a:r>
            <a:r>
              <a:rPr lang="en-US" altLang="en-US" sz="2900" b="0" i="0" kern="1200" baseline="30000">
                <a:solidFill>
                  <a:srgbClr val="FFFFFF"/>
                </a:solidFill>
                <a:latin typeface="+mj-lt"/>
                <a:ea typeface="+mj-ea"/>
                <a:cs typeface="+mj-cs"/>
              </a:rPr>
              <a:t>th</a:t>
            </a:r>
            <a:r>
              <a:rPr lang="en-US" altLang="en-US" sz="2900" b="0" i="0" kern="1200">
                <a:solidFill>
                  <a:srgbClr val="FFFFFF"/>
                </a:solidFill>
                <a:latin typeface="+mj-lt"/>
                <a:ea typeface="+mj-ea"/>
                <a:cs typeface="+mj-cs"/>
              </a:rPr>
              <a:t> grade Honors/Advanced Placement classes are available?</a:t>
            </a:r>
          </a:p>
        </p:txBody>
      </p:sp>
      <p:sp>
        <p:nvSpPr>
          <p:cNvPr id="267271" name="Rectangle 3">
            <a:extLst>
              <a:ext uri="{FF2B5EF4-FFF2-40B4-BE49-F238E27FC236}">
                <a16:creationId xmlns:a16="http://schemas.microsoft.com/office/drawing/2014/main" id="{8EC3715C-8BF0-414D-823F-2F4AC49EA8C6}"/>
              </a:ext>
            </a:extLst>
          </p:cNvPr>
          <p:cNvSpPr>
            <a:spLocks noGrp="1" noChangeArrowheads="1"/>
          </p:cNvSpPr>
          <p:nvPr>
            <p:ph sz="half" idx="1"/>
          </p:nvPr>
        </p:nvSpPr>
        <p:spPr>
          <a:xfrm>
            <a:off x="827484" y="2763520"/>
            <a:ext cx="7630716" cy="3484879"/>
          </a:xfrm>
        </p:spPr>
        <p:txBody>
          <a:bodyPr vert="horz" lIns="91440" tIns="45720" rIns="91440" bIns="45720" rtlCol="0">
            <a:normAutofit/>
          </a:bodyPr>
          <a:lstStyle/>
          <a:p>
            <a:pPr marL="342906" indent="-342906" eaLnBrk="1" fontAlgn="auto" hangingPunct="1">
              <a:spcAft>
                <a:spcPts val="0"/>
              </a:spcAft>
              <a:buClrTx/>
              <a:buFont typeface="Wingdings 3" charset="2"/>
              <a:buChar char=""/>
              <a:defRPr/>
            </a:pPr>
            <a:r>
              <a:rPr lang="en-US" sz="2400" dirty="0"/>
              <a:t>Honors 9</a:t>
            </a:r>
            <a:r>
              <a:rPr lang="en-US" sz="2400" baseline="30000" dirty="0"/>
              <a:t>th</a:t>
            </a:r>
            <a:r>
              <a:rPr lang="en-US" sz="2400" dirty="0"/>
              <a:t> Grade Literature/Composition Or 10</a:t>
            </a:r>
            <a:r>
              <a:rPr lang="en-US" sz="2400" baseline="30000" dirty="0"/>
              <a:t>th</a:t>
            </a:r>
            <a:r>
              <a:rPr lang="en-US" sz="2400" dirty="0"/>
              <a:t> Grade Honors World Literature</a:t>
            </a:r>
          </a:p>
          <a:p>
            <a:pPr marL="347472" indent="-342906" eaLnBrk="1" fontAlgn="auto" hangingPunct="1">
              <a:spcAft>
                <a:spcPts val="0"/>
              </a:spcAft>
              <a:buClrTx/>
              <a:buFont typeface="Wingdings 3" charset="2"/>
              <a:buChar char=""/>
              <a:defRPr/>
            </a:pPr>
            <a:r>
              <a:rPr lang="en-US" sz="2400" dirty="0"/>
              <a:t>Honors GSE Algebra I </a:t>
            </a:r>
            <a:r>
              <a:rPr lang="en-US" sz="2400" u="sng" dirty="0"/>
              <a:t>Or</a:t>
            </a:r>
            <a:r>
              <a:rPr lang="en-US" sz="2400" dirty="0"/>
              <a:t> Honors GSE Geometry</a:t>
            </a:r>
          </a:p>
          <a:p>
            <a:pPr marL="342906" indent="-342906" eaLnBrk="1" fontAlgn="auto" hangingPunct="1">
              <a:spcAft>
                <a:spcPts val="0"/>
              </a:spcAft>
              <a:buClrTx/>
              <a:buFont typeface="Wingdings 3" charset="2"/>
              <a:buChar char=""/>
              <a:defRPr/>
            </a:pPr>
            <a:r>
              <a:rPr lang="en-US" sz="2400" dirty="0"/>
              <a:t>Honors Biology</a:t>
            </a:r>
          </a:p>
          <a:p>
            <a:pPr marL="342906" indent="-342906" eaLnBrk="1" fontAlgn="auto" hangingPunct="1">
              <a:spcAft>
                <a:spcPts val="0"/>
              </a:spcAft>
              <a:buClrTx/>
              <a:buFont typeface="Wingdings 3" charset="2"/>
              <a:buChar char=""/>
              <a:defRPr/>
            </a:pPr>
            <a:r>
              <a:rPr lang="en-US" sz="2400" dirty="0"/>
              <a:t>Honors World Geography/ AP Human Geography</a:t>
            </a:r>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8" name="Picture 137">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40" name="Oval 139">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2" name="Picture 141">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44" name="Picture 143">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6" name="Rectangle 145">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8" name="Rectangle 147">
            <a:extLst>
              <a:ext uri="{FF2B5EF4-FFF2-40B4-BE49-F238E27FC236}">
                <a16:creationId xmlns:a16="http://schemas.microsoft.com/office/drawing/2014/main" id="{B87E4204-E93C-417B-9ED0-F81552DE8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68E4A00-82CC-4AD0-B631-F820AEE4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2" name="Freeform 7">
            <a:extLst>
              <a:ext uri="{FF2B5EF4-FFF2-40B4-BE49-F238E27FC236}">
                <a16:creationId xmlns:a16="http://schemas.microsoft.com/office/drawing/2014/main" id="{463665DF-25B8-4EE2-8F85-921EF38BE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41986" name="Rectangle 2">
            <a:extLst>
              <a:ext uri="{FF2B5EF4-FFF2-40B4-BE49-F238E27FC236}">
                <a16:creationId xmlns:a16="http://schemas.microsoft.com/office/drawing/2014/main" id="{FA060B99-C71B-4969-8DAD-8D4FB4007160}"/>
              </a:ext>
            </a:extLst>
          </p:cNvPr>
          <p:cNvSpPr>
            <a:spLocks noGrp="1" noChangeArrowheads="1"/>
          </p:cNvSpPr>
          <p:nvPr>
            <p:ph type="title"/>
          </p:nvPr>
        </p:nvSpPr>
        <p:spPr>
          <a:xfrm>
            <a:off x="486697" y="629267"/>
            <a:ext cx="6939116" cy="1016654"/>
          </a:xfrm>
        </p:spPr>
        <p:txBody>
          <a:bodyPr vert="horz" lIns="91440" tIns="45720" rIns="91440" bIns="45720" rtlCol="0" anchor="t">
            <a:normAutofit/>
          </a:bodyPr>
          <a:lstStyle/>
          <a:p>
            <a:pPr eaLnBrk="1" hangingPunct="1">
              <a:lnSpc>
                <a:spcPct val="90000"/>
              </a:lnSpc>
            </a:pPr>
            <a:r>
              <a:rPr lang="en-US" altLang="en-US" sz="3300" b="0" i="0" kern="1200">
                <a:solidFill>
                  <a:srgbClr val="EBEBEB"/>
                </a:solidFill>
                <a:latin typeface="+mj-lt"/>
                <a:ea typeface="+mj-ea"/>
                <a:cs typeface="+mj-cs"/>
              </a:rPr>
              <a:t>What do I need to do to get into Honors/AP classes?</a:t>
            </a:r>
          </a:p>
        </p:txBody>
      </p:sp>
      <p:sp useBgFill="1">
        <p:nvSpPr>
          <p:cNvPr id="154" name="Freeform: Shape 153">
            <a:extLst>
              <a:ext uri="{FF2B5EF4-FFF2-40B4-BE49-F238E27FC236}">
                <a16:creationId xmlns:a16="http://schemas.microsoft.com/office/drawing/2014/main" id="{B3378DC2-950E-4B63-B833-32DE4719A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68291" name="Rectangle 3">
            <a:extLst>
              <a:ext uri="{FF2B5EF4-FFF2-40B4-BE49-F238E27FC236}">
                <a16:creationId xmlns:a16="http://schemas.microsoft.com/office/drawing/2014/main" id="{F2477D49-F72A-4735-9639-6496DACE9F6B}"/>
              </a:ext>
            </a:extLst>
          </p:cNvPr>
          <p:cNvSpPr>
            <a:spLocks noGrp="1" noChangeArrowheads="1"/>
          </p:cNvSpPr>
          <p:nvPr>
            <p:ph sz="half" idx="1"/>
          </p:nvPr>
        </p:nvSpPr>
        <p:spPr>
          <a:xfrm>
            <a:off x="486698" y="2548281"/>
            <a:ext cx="5365201" cy="3658689"/>
          </a:xfrm>
        </p:spPr>
        <p:txBody>
          <a:bodyPr vert="horz" lIns="91440" tIns="45720" rIns="91440" bIns="45720" rtlCol="0">
            <a:normAutofit/>
          </a:bodyPr>
          <a:lstStyle/>
          <a:p>
            <a:pPr marL="342906" indent="-342906" eaLnBrk="1" fontAlgn="auto" hangingPunct="1">
              <a:spcAft>
                <a:spcPts val="0"/>
              </a:spcAft>
              <a:buClrTx/>
              <a:buFont typeface="Wingdings 3" charset="2"/>
              <a:buChar char=""/>
              <a:defRPr/>
            </a:pPr>
            <a:r>
              <a:rPr lang="en-US" dirty="0"/>
              <a:t>During February, your student will complete their Individual Graduation Plan within the Infinite Campus portal using the Multi-Year Academic Planner. Honors as well  Advanced Placement courses are considered during this time.</a:t>
            </a:r>
          </a:p>
          <a:p>
            <a:pPr marL="342906" indent="-342906" eaLnBrk="1" fontAlgn="auto" hangingPunct="1">
              <a:spcAft>
                <a:spcPts val="0"/>
              </a:spcAft>
              <a:buClrTx/>
              <a:buFont typeface="Wingdings 3" charset="2"/>
              <a:buChar char=""/>
              <a:defRPr/>
            </a:pPr>
            <a:r>
              <a:rPr lang="en-US" dirty="0"/>
              <a:t>Students will be permitted to make IC course requests for next school year based on the parent-approved BRIDGE Graduation Plan document of courses. </a:t>
            </a:r>
          </a:p>
          <a:p>
            <a:pPr marL="342906" indent="-342906" eaLnBrk="1" fontAlgn="auto" hangingPunct="1">
              <a:spcAft>
                <a:spcPts val="0"/>
              </a:spcAft>
              <a:buClr>
                <a:schemeClr val="bg2">
                  <a:lumMod val="40000"/>
                  <a:lumOff val="60000"/>
                </a:schemeClr>
              </a:buClr>
              <a:buFont typeface="Wingdings 3" charset="2"/>
              <a:buChar char=""/>
              <a:defRPr/>
            </a:pPr>
            <a:r>
              <a:rPr lang="en-US" dirty="0"/>
              <a:t> </a:t>
            </a:r>
          </a:p>
          <a:p>
            <a:pPr marL="342906" indent="-342906" eaLnBrk="1" fontAlgn="auto" hangingPunct="1">
              <a:spcAft>
                <a:spcPts val="0"/>
              </a:spcAft>
              <a:buClr>
                <a:schemeClr val="bg2">
                  <a:lumMod val="40000"/>
                  <a:lumOff val="60000"/>
                </a:schemeClr>
              </a:buClr>
              <a:buFont typeface="Wingdings 3" charset="2"/>
              <a:buChar char=""/>
              <a:defRPr/>
            </a:pPr>
            <a:endParaRPr lang="en-US" dirty="0"/>
          </a:p>
        </p:txBody>
      </p:sp>
      <p:pic>
        <p:nvPicPr>
          <p:cNvPr id="41988" name="Picture 1">
            <a:extLst>
              <a:ext uri="{FF2B5EF4-FFF2-40B4-BE49-F238E27FC236}">
                <a16:creationId xmlns:a16="http://schemas.microsoft.com/office/drawing/2014/main" id="{F4409B4E-265D-4890-BF2C-8FEB3F4D4A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097404" y="3544291"/>
            <a:ext cx="2560253" cy="1669997"/>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2D9D9E9A-E076-46ED-B14E-F3E1C1815655}"/>
              </a:ext>
            </a:extLst>
          </p:cNvPr>
          <p:cNvSpPr>
            <a:spLocks noGrp="1" noChangeArrowheads="1"/>
          </p:cNvSpPr>
          <p:nvPr>
            <p:ph type="ctrTitle"/>
          </p:nvPr>
        </p:nvSpPr>
        <p:spPr>
          <a:xfrm>
            <a:off x="866775" y="1447800"/>
            <a:ext cx="6619875" cy="3328988"/>
          </a:xfrm>
        </p:spPr>
        <p:txBody>
          <a:bodyPr/>
          <a:lstStyle/>
          <a:p>
            <a:pPr eaLnBrk="1" hangingPunct="1"/>
            <a:endParaRPr lang="en-US" altLang="en-US"/>
          </a:p>
        </p:txBody>
      </p:sp>
      <p:sp>
        <p:nvSpPr>
          <p:cNvPr id="3" name="Subtitle 2">
            <a:extLst>
              <a:ext uri="{FF2B5EF4-FFF2-40B4-BE49-F238E27FC236}">
                <a16:creationId xmlns:a16="http://schemas.microsoft.com/office/drawing/2014/main" id="{6800AE87-6E99-4D98-8E7D-6B66A11D204A}"/>
              </a:ext>
            </a:extLst>
          </p:cNvPr>
          <p:cNvSpPr>
            <a:spLocks noGrp="1"/>
          </p:cNvSpPr>
          <p:nvPr>
            <p:ph type="subTitle" idx="1"/>
          </p:nvPr>
        </p:nvSpPr>
        <p:spPr>
          <a:xfrm>
            <a:off x="866775" y="4776788"/>
            <a:ext cx="6619875" cy="862012"/>
          </a:xfrm>
        </p:spPr>
        <p:txBody>
          <a:bodyPr rtlCol="0">
            <a:normAutofit/>
          </a:bodyPr>
          <a:lstStyle/>
          <a:p>
            <a:pPr defTabSz="457207" eaLnBrk="1" fontAlgn="auto" hangingPunct="1">
              <a:spcAft>
                <a:spcPts val="0"/>
              </a:spcAft>
              <a:buClr>
                <a:schemeClr val="bg2">
                  <a:lumMod val="40000"/>
                  <a:lumOff val="60000"/>
                </a:schemeClr>
              </a:buClr>
              <a:buFont typeface="Wingdings 3" charset="2"/>
              <a:buNone/>
              <a:defRPr/>
            </a:pPr>
            <a:endParaRPr lang="en-US" dirty="0"/>
          </a:p>
        </p:txBody>
      </p:sp>
      <p:graphicFrame>
        <p:nvGraphicFramePr>
          <p:cNvPr id="4" name="Table 3">
            <a:extLst>
              <a:ext uri="{FF2B5EF4-FFF2-40B4-BE49-F238E27FC236}">
                <a16:creationId xmlns:a16="http://schemas.microsoft.com/office/drawing/2014/main" id="{E763D9C9-E065-48B7-9E31-7F16BB883E7D}"/>
              </a:ext>
            </a:extLst>
          </p:cNvPr>
          <p:cNvGraphicFramePr>
            <a:graphicFrameLocks noGrp="1"/>
          </p:cNvGraphicFramePr>
          <p:nvPr/>
        </p:nvGraphicFramePr>
        <p:xfrm>
          <a:off x="228600" y="304800"/>
          <a:ext cx="8763000" cy="6248402"/>
        </p:xfrm>
        <a:graphic>
          <a:graphicData uri="http://schemas.openxmlformats.org/drawingml/2006/table">
            <a:tbl>
              <a:tblPr firstRow="1" bandRow="1">
                <a:tableStyleId>{21E4AEA4-8DFA-4A89-87EB-49C32662AFE0}</a:tableStyleId>
              </a:tblPr>
              <a:tblGrid>
                <a:gridCol w="2022231">
                  <a:extLst>
                    <a:ext uri="{9D8B030D-6E8A-4147-A177-3AD203B41FA5}">
                      <a16:colId xmlns:a16="http://schemas.microsoft.com/office/drawing/2014/main" val="20000"/>
                    </a:ext>
                  </a:extLst>
                </a:gridCol>
                <a:gridCol w="1685191">
                  <a:extLst>
                    <a:ext uri="{9D8B030D-6E8A-4147-A177-3AD203B41FA5}">
                      <a16:colId xmlns:a16="http://schemas.microsoft.com/office/drawing/2014/main" val="20001"/>
                    </a:ext>
                  </a:extLst>
                </a:gridCol>
                <a:gridCol w="2527789">
                  <a:extLst>
                    <a:ext uri="{9D8B030D-6E8A-4147-A177-3AD203B41FA5}">
                      <a16:colId xmlns:a16="http://schemas.microsoft.com/office/drawing/2014/main" val="20002"/>
                    </a:ext>
                  </a:extLst>
                </a:gridCol>
                <a:gridCol w="2527789">
                  <a:extLst>
                    <a:ext uri="{9D8B030D-6E8A-4147-A177-3AD203B41FA5}">
                      <a16:colId xmlns:a16="http://schemas.microsoft.com/office/drawing/2014/main" val="20003"/>
                    </a:ext>
                  </a:extLst>
                </a:gridCol>
              </a:tblGrid>
              <a:tr h="761773">
                <a:tc>
                  <a:txBody>
                    <a:bodyPr/>
                    <a:lstStyle/>
                    <a:p>
                      <a:pPr algn="ctr"/>
                      <a:r>
                        <a:rPr lang="en-US" sz="1800" dirty="0"/>
                        <a:t>Course</a:t>
                      </a:r>
                    </a:p>
                  </a:txBody>
                  <a:tcPr marT="45717" marB="45717"/>
                </a:tc>
                <a:tc>
                  <a:txBody>
                    <a:bodyPr/>
                    <a:lstStyle/>
                    <a:p>
                      <a:pPr algn="ctr"/>
                      <a:r>
                        <a:rPr lang="en-US" sz="1800" dirty="0"/>
                        <a:t>Grade Criteria</a:t>
                      </a:r>
                    </a:p>
                  </a:txBody>
                  <a:tcPr marT="45717" marB="45717"/>
                </a:tc>
                <a:tc>
                  <a:txBody>
                    <a:bodyPr/>
                    <a:lstStyle/>
                    <a:p>
                      <a:pPr algn="ctr"/>
                      <a:r>
                        <a:rPr lang="en-US" sz="1800" dirty="0"/>
                        <a:t>Teacher Recommendation</a:t>
                      </a:r>
                    </a:p>
                  </a:txBody>
                  <a:tcPr marT="45717" marB="45717"/>
                </a:tc>
                <a:tc>
                  <a:txBody>
                    <a:bodyPr/>
                    <a:lstStyle/>
                    <a:p>
                      <a:pPr algn="ctr"/>
                      <a:r>
                        <a:rPr lang="en-US" sz="1800" dirty="0"/>
                        <a:t>Pre-requisite</a:t>
                      </a:r>
                    </a:p>
                    <a:p>
                      <a:pPr algn="ctr"/>
                      <a:endParaRPr lang="en-US" sz="1800" dirty="0"/>
                    </a:p>
                  </a:txBody>
                  <a:tcPr marT="45717" marB="45717"/>
                </a:tc>
                <a:extLst>
                  <a:ext uri="{0D108BD9-81ED-4DB2-BD59-A6C34878D82A}">
                    <a16:rowId xmlns:a16="http://schemas.microsoft.com/office/drawing/2014/main" val="10000"/>
                  </a:ext>
                </a:extLst>
              </a:tr>
              <a:tr h="634810">
                <a:tc>
                  <a:txBody>
                    <a:bodyPr/>
                    <a:lstStyle/>
                    <a:p>
                      <a:pPr algn="ctr" fontAlgn="ctr"/>
                      <a:r>
                        <a:rPr lang="en-US" sz="1100" b="1" i="0" u="none" strike="noStrike" dirty="0">
                          <a:solidFill>
                            <a:srgbClr val="000000"/>
                          </a:solidFill>
                          <a:effectLst/>
                          <a:latin typeface="Calibri"/>
                        </a:rPr>
                        <a:t>Honors 9th Literature</a:t>
                      </a:r>
                    </a:p>
                  </a:txBody>
                  <a:tcPr marL="7620" marR="7620" marT="7620" marB="0" anchor="ctr"/>
                </a:tc>
                <a:tc>
                  <a:txBody>
                    <a:bodyPr/>
                    <a:lstStyle/>
                    <a:p>
                      <a:pPr algn="ctr" fontAlgn="ctr"/>
                      <a:r>
                        <a:rPr lang="en-US" sz="1100" b="1" i="0" u="none" strike="noStrike" dirty="0">
                          <a:solidFill>
                            <a:srgbClr val="000000"/>
                          </a:solidFill>
                          <a:effectLst/>
                          <a:latin typeface="Calibri"/>
                        </a:rPr>
                        <a:t>Average Grade in subject of 80 or higher</a:t>
                      </a:r>
                    </a:p>
                  </a:txBody>
                  <a:tcPr marL="7620" marR="7620" marT="7620" marB="0" anchor="ctr"/>
                </a:tc>
                <a:tc>
                  <a:txBody>
                    <a:bodyPr/>
                    <a:lstStyle/>
                    <a:p>
                      <a:pPr algn="ctr" fontAlgn="ctr"/>
                      <a:r>
                        <a:rPr lang="en-US" sz="1100" b="1" i="0" u="none" strike="noStrike" dirty="0">
                          <a:solidFill>
                            <a:srgbClr val="000000"/>
                          </a:solidFill>
                          <a:effectLst/>
                          <a:latin typeface="Calibri"/>
                        </a:rPr>
                        <a:t>Considering attendance, homework completion, participation, and student work habits</a:t>
                      </a:r>
                    </a:p>
                  </a:txBody>
                  <a:tcPr marL="7620" marR="7620" marT="7620" marB="0" anchor="ctr"/>
                </a:tc>
                <a:tc>
                  <a:txBody>
                    <a:bodyPr/>
                    <a:lstStyle/>
                    <a:p>
                      <a:pPr algn="ctr"/>
                      <a:r>
                        <a:rPr lang="en-US" sz="1100" b="1" dirty="0"/>
                        <a:t>None</a:t>
                      </a:r>
                    </a:p>
                    <a:p>
                      <a:pPr algn="ctr"/>
                      <a:endParaRPr lang="en-US" sz="1800" b="1" dirty="0"/>
                    </a:p>
                  </a:txBody>
                  <a:tcPr marT="45717" marB="45717"/>
                </a:tc>
                <a:extLst>
                  <a:ext uri="{0D108BD9-81ED-4DB2-BD59-A6C34878D82A}">
                    <a16:rowId xmlns:a16="http://schemas.microsoft.com/office/drawing/2014/main" val="10001"/>
                  </a:ext>
                </a:extLst>
              </a:tr>
              <a:tr h="1006639">
                <a:tc>
                  <a:txBody>
                    <a:bodyPr/>
                    <a:lstStyle/>
                    <a:p>
                      <a:pPr algn="ctr" fontAlgn="ctr"/>
                      <a:r>
                        <a:rPr lang="en-US" sz="1100" b="1" i="0" u="none" strike="noStrike" dirty="0">
                          <a:solidFill>
                            <a:srgbClr val="000000"/>
                          </a:solidFill>
                          <a:effectLst/>
                          <a:latin typeface="Calibri"/>
                        </a:rPr>
                        <a:t>Honors World Literature</a:t>
                      </a:r>
                    </a:p>
                  </a:txBody>
                  <a:tcPr marL="7620" marR="7620" marT="7620" marB="0" anchor="ctr"/>
                </a:tc>
                <a:tc>
                  <a:txBody>
                    <a:bodyPr/>
                    <a:lstStyle/>
                    <a:p>
                      <a:pPr algn="ctr" fontAlgn="ctr"/>
                      <a:r>
                        <a:rPr lang="en-US" sz="1100" b="1" i="0" u="none" strike="noStrike" dirty="0">
                          <a:solidFill>
                            <a:srgbClr val="000000"/>
                          </a:solidFill>
                          <a:effectLst/>
                          <a:latin typeface="Calibri"/>
                        </a:rPr>
                        <a:t>Average Grade in subject of 80 or higher</a:t>
                      </a:r>
                    </a:p>
                  </a:txBody>
                  <a:tcPr marL="7620" marR="7620" marT="7620" marB="0" anchor="ctr"/>
                </a:tc>
                <a:tc>
                  <a:txBody>
                    <a:bodyPr/>
                    <a:lstStyle/>
                    <a:p>
                      <a:pPr algn="ctr" fontAlgn="ctr"/>
                      <a:r>
                        <a:rPr lang="en-US" sz="1100" b="1" i="0" u="none" strike="noStrike" dirty="0">
                          <a:solidFill>
                            <a:srgbClr val="000000"/>
                          </a:solidFill>
                          <a:effectLst/>
                          <a:latin typeface="Calibri"/>
                        </a:rPr>
                        <a:t>Considering attendance, homework completion, participation, and student work habits</a:t>
                      </a:r>
                    </a:p>
                  </a:txBody>
                  <a:tcPr marL="7620" marR="7620" marT="7620" marB="0" anchor="ctr"/>
                </a:tc>
                <a:tc>
                  <a:txBody>
                    <a:bodyPr/>
                    <a:lstStyle/>
                    <a:p>
                      <a:pPr algn="ctr" fontAlgn="ctr"/>
                      <a:r>
                        <a:rPr lang="en-US" sz="1100" b="1" i="0" u="none" strike="noStrike" dirty="0">
                          <a:solidFill>
                            <a:srgbClr val="000000"/>
                          </a:solidFill>
                          <a:effectLst/>
                          <a:latin typeface="Calibri"/>
                        </a:rPr>
                        <a:t>Rising 9th grade students must have completed Honors 9th Literature in 8th grade</a:t>
                      </a:r>
                      <a:br>
                        <a:rPr lang="en-US" sz="1100" b="1" i="0" u="none" strike="noStrike" dirty="0">
                          <a:solidFill>
                            <a:srgbClr val="000000"/>
                          </a:solidFill>
                          <a:effectLst/>
                          <a:latin typeface="Calibri"/>
                        </a:rPr>
                      </a:br>
                      <a:br>
                        <a:rPr lang="en-US" sz="1100" b="1" i="0" u="none" strike="noStrike" dirty="0">
                          <a:solidFill>
                            <a:srgbClr val="000000"/>
                          </a:solidFill>
                          <a:effectLst/>
                          <a:latin typeface="Calibri"/>
                        </a:rPr>
                      </a:br>
                      <a:r>
                        <a:rPr lang="en-US" sz="1100" b="1" i="0" u="none" strike="noStrike" dirty="0">
                          <a:solidFill>
                            <a:srgbClr val="000000"/>
                          </a:solidFill>
                          <a:effectLst/>
                          <a:latin typeface="Calibri"/>
                        </a:rPr>
                        <a:t>No prerequisite for current 9th graders</a:t>
                      </a:r>
                    </a:p>
                  </a:txBody>
                  <a:tcPr marL="7620" marR="7620" marT="7620" marB="0" anchor="ctr"/>
                </a:tc>
                <a:extLst>
                  <a:ext uri="{0D108BD9-81ED-4DB2-BD59-A6C34878D82A}">
                    <a16:rowId xmlns:a16="http://schemas.microsoft.com/office/drawing/2014/main" val="10002"/>
                  </a:ext>
                </a:extLst>
              </a:tr>
              <a:tr h="607611">
                <a:tc>
                  <a:txBody>
                    <a:bodyPr/>
                    <a:lstStyle/>
                    <a:p>
                      <a:pPr algn="ctr" fontAlgn="ctr"/>
                      <a:r>
                        <a:rPr lang="en-US" sz="1100" b="1" i="0" u="none" strike="noStrike" dirty="0">
                          <a:solidFill>
                            <a:srgbClr val="000000"/>
                          </a:solidFill>
                          <a:effectLst/>
                          <a:latin typeface="Calibri"/>
                        </a:rPr>
                        <a:t>Accelerated Coordinate Algebra/Analytic Geometry A</a:t>
                      </a:r>
                    </a:p>
                  </a:txBody>
                  <a:tcPr marL="7620" marR="7620" marT="7620" marB="0" anchor="ctr"/>
                </a:tc>
                <a:tc>
                  <a:txBody>
                    <a:bodyPr/>
                    <a:lstStyle/>
                    <a:p>
                      <a:pPr algn="ctr" fontAlgn="ctr"/>
                      <a:r>
                        <a:rPr lang="en-US" sz="1100" b="1" i="0" u="none" strike="noStrike" dirty="0">
                          <a:solidFill>
                            <a:srgbClr val="000000"/>
                          </a:solidFill>
                          <a:effectLst/>
                          <a:latin typeface="Calibri"/>
                        </a:rPr>
                        <a:t>Average Grade in subject of 80 or higher</a:t>
                      </a:r>
                    </a:p>
                  </a:txBody>
                  <a:tcPr marL="7620" marR="7620" marT="7620" marB="0" anchor="ctr"/>
                </a:tc>
                <a:tc>
                  <a:txBody>
                    <a:bodyPr/>
                    <a:lstStyle/>
                    <a:p>
                      <a:pPr algn="ctr" fontAlgn="ctr"/>
                      <a:r>
                        <a:rPr lang="en-US" sz="1100" b="1" i="0" u="none" strike="noStrike" dirty="0">
                          <a:solidFill>
                            <a:srgbClr val="000000"/>
                          </a:solidFill>
                          <a:effectLst/>
                          <a:latin typeface="Calibri"/>
                        </a:rPr>
                        <a:t>Considering attendance, homework completion, participation, and student work habits</a:t>
                      </a:r>
                    </a:p>
                  </a:txBody>
                  <a:tcPr marL="7620" marR="7620" marT="7620" marB="0" anchor="ctr"/>
                </a:tc>
                <a:tc>
                  <a:txBody>
                    <a:bodyPr/>
                    <a:lstStyle/>
                    <a:p>
                      <a:pPr algn="ctr" fontAlgn="ctr"/>
                      <a:r>
                        <a:rPr lang="en-US" sz="1100" b="1" i="0" u="none" strike="noStrike" dirty="0">
                          <a:solidFill>
                            <a:srgbClr val="000000"/>
                          </a:solidFill>
                          <a:effectLst/>
                          <a:latin typeface="Calibri"/>
                        </a:rPr>
                        <a:t>None</a:t>
                      </a:r>
                    </a:p>
                  </a:txBody>
                  <a:tcPr marL="7620" marR="7620" marT="7620" marB="0" anchor="ctr"/>
                </a:tc>
                <a:extLst>
                  <a:ext uri="{0D108BD9-81ED-4DB2-BD59-A6C34878D82A}">
                    <a16:rowId xmlns:a16="http://schemas.microsoft.com/office/drawing/2014/main" val="10003"/>
                  </a:ext>
                </a:extLst>
              </a:tr>
              <a:tr h="607611">
                <a:tc>
                  <a:txBody>
                    <a:bodyPr/>
                    <a:lstStyle/>
                    <a:p>
                      <a:pPr algn="ctr" fontAlgn="ctr"/>
                      <a:r>
                        <a:rPr lang="en-US" sz="1100" b="1" i="0" u="none" strike="noStrike" dirty="0">
                          <a:solidFill>
                            <a:srgbClr val="000000"/>
                          </a:solidFill>
                          <a:effectLst/>
                          <a:latin typeface="Calibri"/>
                        </a:rPr>
                        <a:t>Honors Analytic Geometry</a:t>
                      </a:r>
                    </a:p>
                  </a:txBody>
                  <a:tcPr marL="7620" marR="7620" marT="7620" marB="0" anchor="ctr"/>
                </a:tc>
                <a:tc>
                  <a:txBody>
                    <a:bodyPr/>
                    <a:lstStyle/>
                    <a:p>
                      <a:pPr algn="ctr" fontAlgn="ctr"/>
                      <a:r>
                        <a:rPr lang="en-US" sz="1100" b="1" i="0" u="none" strike="noStrike" dirty="0">
                          <a:solidFill>
                            <a:srgbClr val="000000"/>
                          </a:solidFill>
                          <a:effectLst/>
                          <a:latin typeface="Calibri"/>
                        </a:rPr>
                        <a:t>Average Grade in subject of 80 or higher</a:t>
                      </a:r>
                    </a:p>
                  </a:txBody>
                  <a:tcPr marL="7620" marR="7620" marT="7620" marB="0" anchor="ctr"/>
                </a:tc>
                <a:tc>
                  <a:txBody>
                    <a:bodyPr/>
                    <a:lstStyle/>
                    <a:p>
                      <a:pPr algn="ctr" fontAlgn="ctr"/>
                      <a:r>
                        <a:rPr lang="en-US" sz="1100" b="1" i="0" u="none" strike="noStrike" dirty="0">
                          <a:solidFill>
                            <a:srgbClr val="000000"/>
                          </a:solidFill>
                          <a:effectLst/>
                          <a:latin typeface="Calibri"/>
                        </a:rPr>
                        <a:t>Considering attendance, homework completion, participation, and student work habits</a:t>
                      </a:r>
                    </a:p>
                  </a:txBody>
                  <a:tcPr marL="7620" marR="7620" marT="7620" marB="0" anchor="ctr"/>
                </a:tc>
                <a:tc>
                  <a:txBody>
                    <a:bodyPr/>
                    <a:lstStyle/>
                    <a:p>
                      <a:pPr algn="ctr" fontAlgn="ctr"/>
                      <a:r>
                        <a:rPr lang="en-US" sz="1100" b="1" i="0" u="none" strike="noStrike" dirty="0">
                          <a:solidFill>
                            <a:srgbClr val="000000"/>
                          </a:solidFill>
                          <a:effectLst/>
                          <a:latin typeface="Calibri"/>
                        </a:rPr>
                        <a:t>Completion of Honors Coordinate Algebra in 8th grade</a:t>
                      </a:r>
                    </a:p>
                  </a:txBody>
                  <a:tcPr marL="7620" marR="7620" marT="7620" marB="0" anchor="ctr"/>
                </a:tc>
                <a:extLst>
                  <a:ext uri="{0D108BD9-81ED-4DB2-BD59-A6C34878D82A}">
                    <a16:rowId xmlns:a16="http://schemas.microsoft.com/office/drawing/2014/main" val="10004"/>
                  </a:ext>
                </a:extLst>
              </a:tr>
              <a:tr h="607611">
                <a:tc>
                  <a:txBody>
                    <a:bodyPr/>
                    <a:lstStyle/>
                    <a:p>
                      <a:pPr algn="ctr" fontAlgn="ctr"/>
                      <a:r>
                        <a:rPr lang="en-US" sz="1100" b="1" i="0" u="none" strike="noStrike" dirty="0">
                          <a:solidFill>
                            <a:srgbClr val="000000"/>
                          </a:solidFill>
                          <a:effectLst/>
                          <a:latin typeface="Calibri"/>
                        </a:rPr>
                        <a:t>Honors Biology</a:t>
                      </a:r>
                    </a:p>
                  </a:txBody>
                  <a:tcPr marL="7620" marR="7620" marT="7620" marB="0" anchor="ctr"/>
                </a:tc>
                <a:tc>
                  <a:txBody>
                    <a:bodyPr/>
                    <a:lstStyle/>
                    <a:p>
                      <a:pPr algn="ctr" fontAlgn="ctr"/>
                      <a:r>
                        <a:rPr lang="en-US" sz="1100" b="1" i="0" u="none" strike="noStrike" dirty="0">
                          <a:solidFill>
                            <a:srgbClr val="000000"/>
                          </a:solidFill>
                          <a:effectLst/>
                          <a:latin typeface="Calibri"/>
                        </a:rPr>
                        <a:t>Average Grade in subject of 80 or higher</a:t>
                      </a:r>
                    </a:p>
                  </a:txBody>
                  <a:tcPr marL="7620" marR="7620" marT="7620" marB="0" anchor="ctr"/>
                </a:tc>
                <a:tc>
                  <a:txBody>
                    <a:bodyPr/>
                    <a:lstStyle/>
                    <a:p>
                      <a:pPr algn="ctr" fontAlgn="ctr"/>
                      <a:r>
                        <a:rPr lang="en-US" sz="1100" b="1" i="0" u="none" strike="noStrike" dirty="0">
                          <a:solidFill>
                            <a:srgbClr val="000000"/>
                          </a:solidFill>
                          <a:effectLst/>
                          <a:latin typeface="Calibri"/>
                        </a:rPr>
                        <a:t>Considering attendance, homework completion, participation, and student work habits</a:t>
                      </a:r>
                    </a:p>
                  </a:txBody>
                  <a:tcPr marL="7620" marR="7620" marT="7620" marB="0" anchor="ctr"/>
                </a:tc>
                <a:tc>
                  <a:txBody>
                    <a:bodyPr/>
                    <a:lstStyle/>
                    <a:p>
                      <a:pPr algn="ctr" fontAlgn="ctr"/>
                      <a:r>
                        <a:rPr lang="en-US" sz="1100" b="1" i="0" u="none" strike="noStrike" dirty="0">
                          <a:solidFill>
                            <a:srgbClr val="000000"/>
                          </a:solidFill>
                          <a:effectLst/>
                          <a:latin typeface="Calibri"/>
                        </a:rPr>
                        <a:t>None</a:t>
                      </a:r>
                    </a:p>
                  </a:txBody>
                  <a:tcPr marL="7620" marR="7620" marT="7620" marB="0" anchor="ctr"/>
                </a:tc>
                <a:extLst>
                  <a:ext uri="{0D108BD9-81ED-4DB2-BD59-A6C34878D82A}">
                    <a16:rowId xmlns:a16="http://schemas.microsoft.com/office/drawing/2014/main" val="10005"/>
                  </a:ext>
                </a:extLst>
              </a:tr>
              <a:tr h="607611">
                <a:tc>
                  <a:txBody>
                    <a:bodyPr/>
                    <a:lstStyle/>
                    <a:p>
                      <a:pPr algn="ctr" fontAlgn="ctr"/>
                      <a:r>
                        <a:rPr lang="en-US" sz="1100" b="1" i="0" u="none" strike="noStrike" dirty="0">
                          <a:solidFill>
                            <a:srgbClr val="000000"/>
                          </a:solidFill>
                          <a:effectLst/>
                          <a:latin typeface="Calibri"/>
                        </a:rPr>
                        <a:t>Honors World Geography</a:t>
                      </a:r>
                    </a:p>
                  </a:txBody>
                  <a:tcPr marL="7620" marR="7620" marT="7620" marB="0" anchor="ctr"/>
                </a:tc>
                <a:tc>
                  <a:txBody>
                    <a:bodyPr/>
                    <a:lstStyle/>
                    <a:p>
                      <a:pPr algn="ctr" fontAlgn="ctr"/>
                      <a:r>
                        <a:rPr lang="en-US" sz="1100" b="1" i="0" u="none" strike="noStrike" dirty="0">
                          <a:solidFill>
                            <a:srgbClr val="000000"/>
                          </a:solidFill>
                          <a:effectLst/>
                          <a:latin typeface="Calibri"/>
                        </a:rPr>
                        <a:t>Average Grade in subject of 80 or higher</a:t>
                      </a:r>
                    </a:p>
                  </a:txBody>
                  <a:tcPr marL="7620" marR="7620" marT="7620" marB="0" anchor="ctr"/>
                </a:tc>
                <a:tc>
                  <a:txBody>
                    <a:bodyPr/>
                    <a:lstStyle/>
                    <a:p>
                      <a:pPr algn="ctr" fontAlgn="ctr"/>
                      <a:r>
                        <a:rPr lang="en-US" sz="1100" b="1" i="0" u="none" strike="noStrike" dirty="0">
                          <a:solidFill>
                            <a:srgbClr val="000000"/>
                          </a:solidFill>
                          <a:effectLst/>
                          <a:latin typeface="Calibri"/>
                        </a:rPr>
                        <a:t>Considering attendance, homework completion, participation, and student work habits</a:t>
                      </a:r>
                    </a:p>
                  </a:txBody>
                  <a:tcPr marL="7620" marR="7620" marT="7620" marB="0" anchor="ctr"/>
                </a:tc>
                <a:tc>
                  <a:txBody>
                    <a:bodyPr/>
                    <a:lstStyle/>
                    <a:p>
                      <a:pPr algn="ctr" fontAlgn="ctr"/>
                      <a:r>
                        <a:rPr lang="en-US" sz="1100" b="1" i="0" u="none" strike="noStrike" dirty="0">
                          <a:solidFill>
                            <a:srgbClr val="000000"/>
                          </a:solidFill>
                          <a:effectLst/>
                          <a:latin typeface="Calibri"/>
                        </a:rPr>
                        <a:t>None</a:t>
                      </a:r>
                    </a:p>
                  </a:txBody>
                  <a:tcPr marL="7620" marR="7620" marT="7620" marB="0" anchor="ctr"/>
                </a:tc>
                <a:extLst>
                  <a:ext uri="{0D108BD9-81ED-4DB2-BD59-A6C34878D82A}">
                    <a16:rowId xmlns:a16="http://schemas.microsoft.com/office/drawing/2014/main" val="10006"/>
                  </a:ext>
                </a:extLst>
              </a:tr>
              <a:tr h="607611">
                <a:tc>
                  <a:txBody>
                    <a:bodyPr/>
                    <a:lstStyle/>
                    <a:p>
                      <a:pPr algn="ctr" fontAlgn="ctr"/>
                      <a:r>
                        <a:rPr lang="en-US" sz="1100" b="1" i="0" u="none" strike="noStrike" dirty="0">
                          <a:solidFill>
                            <a:srgbClr val="000000"/>
                          </a:solidFill>
                          <a:effectLst/>
                          <a:latin typeface="Calibri"/>
                        </a:rPr>
                        <a:t>AP Human Geography</a:t>
                      </a:r>
                    </a:p>
                  </a:txBody>
                  <a:tcPr marL="7620" marR="7620" marT="7620" marB="0" anchor="ctr"/>
                </a:tc>
                <a:tc>
                  <a:txBody>
                    <a:bodyPr/>
                    <a:lstStyle/>
                    <a:p>
                      <a:pPr algn="ctr" fontAlgn="ctr"/>
                      <a:r>
                        <a:rPr lang="en-US" sz="1100" b="1" i="0" u="none" strike="noStrike" dirty="0">
                          <a:solidFill>
                            <a:srgbClr val="000000"/>
                          </a:solidFill>
                          <a:effectLst/>
                          <a:latin typeface="Calibri"/>
                        </a:rPr>
                        <a:t>Average Grade in subject of 80 or higher</a:t>
                      </a:r>
                    </a:p>
                  </a:txBody>
                  <a:tcPr marL="7620" marR="7620" marT="7620" marB="0" anchor="ctr"/>
                </a:tc>
                <a:tc>
                  <a:txBody>
                    <a:bodyPr/>
                    <a:lstStyle/>
                    <a:p>
                      <a:pPr algn="ctr" fontAlgn="ctr"/>
                      <a:r>
                        <a:rPr lang="en-US" sz="1100" b="1" i="0" u="none" strike="noStrike" dirty="0">
                          <a:solidFill>
                            <a:srgbClr val="000000"/>
                          </a:solidFill>
                          <a:effectLst/>
                          <a:latin typeface="Calibri"/>
                        </a:rPr>
                        <a:t>Considering attendance, homework completion, participation, and student work habits</a:t>
                      </a:r>
                    </a:p>
                  </a:txBody>
                  <a:tcPr marL="7620" marR="7620" marT="7620" marB="0" anchor="ctr"/>
                </a:tc>
                <a:tc>
                  <a:txBody>
                    <a:bodyPr/>
                    <a:lstStyle/>
                    <a:p>
                      <a:pPr algn="ctr" fontAlgn="ctr"/>
                      <a:r>
                        <a:rPr lang="en-US" sz="1100" b="1" i="0" u="none" strike="noStrike" dirty="0">
                          <a:solidFill>
                            <a:srgbClr val="000000"/>
                          </a:solidFill>
                          <a:effectLst/>
                          <a:latin typeface="Calibri"/>
                        </a:rPr>
                        <a:t>None</a:t>
                      </a:r>
                    </a:p>
                  </a:txBody>
                  <a:tcPr marL="7620" marR="7620" marT="7620" marB="0" anchor="ctr"/>
                </a:tc>
                <a:extLst>
                  <a:ext uri="{0D108BD9-81ED-4DB2-BD59-A6C34878D82A}">
                    <a16:rowId xmlns:a16="http://schemas.microsoft.com/office/drawing/2014/main" val="10007"/>
                  </a:ext>
                </a:extLst>
              </a:tr>
              <a:tr h="807125">
                <a:tc>
                  <a:txBody>
                    <a:bodyPr/>
                    <a:lstStyle/>
                    <a:p>
                      <a:pPr algn="ctr" fontAlgn="ctr"/>
                      <a:r>
                        <a:rPr lang="en-US" sz="1100" b="1" i="0" u="none" strike="noStrike" dirty="0">
                          <a:solidFill>
                            <a:srgbClr val="000000"/>
                          </a:solidFill>
                          <a:effectLst/>
                          <a:latin typeface="Calibri"/>
                        </a:rPr>
                        <a:t>Honors Spanish II</a:t>
                      </a:r>
                    </a:p>
                  </a:txBody>
                  <a:tcPr marL="7620" marR="7620" marT="7620" marB="0" anchor="ctr"/>
                </a:tc>
                <a:tc>
                  <a:txBody>
                    <a:bodyPr/>
                    <a:lstStyle/>
                    <a:p>
                      <a:pPr algn="ctr" fontAlgn="ctr"/>
                      <a:r>
                        <a:rPr lang="en-US" sz="1100" b="1" i="0" u="none" strike="noStrike" dirty="0">
                          <a:solidFill>
                            <a:srgbClr val="000000"/>
                          </a:solidFill>
                          <a:effectLst/>
                          <a:latin typeface="Calibri"/>
                        </a:rPr>
                        <a:t>Average Grade in subject of 80 or higher</a:t>
                      </a:r>
                    </a:p>
                  </a:txBody>
                  <a:tcPr marL="7620" marR="7620" marT="7620" marB="0" anchor="ctr"/>
                </a:tc>
                <a:tc>
                  <a:txBody>
                    <a:bodyPr/>
                    <a:lstStyle/>
                    <a:p>
                      <a:pPr algn="ctr" fontAlgn="ctr"/>
                      <a:r>
                        <a:rPr lang="en-US" sz="1100" b="1" i="0" u="none" strike="noStrike" dirty="0">
                          <a:solidFill>
                            <a:srgbClr val="000000"/>
                          </a:solidFill>
                          <a:effectLst/>
                          <a:latin typeface="Calibri"/>
                        </a:rPr>
                        <a:t>Considering attendance, homework completion, participation, and student work habits</a:t>
                      </a:r>
                    </a:p>
                  </a:txBody>
                  <a:tcPr marL="7620" marR="7620" marT="7620" marB="0" anchor="ctr"/>
                </a:tc>
                <a:tc>
                  <a:txBody>
                    <a:bodyPr/>
                    <a:lstStyle/>
                    <a:p>
                      <a:pPr algn="ctr" fontAlgn="ctr"/>
                      <a:r>
                        <a:rPr lang="en-US" sz="1100" b="1" i="0" u="none" strike="noStrike" dirty="0">
                          <a:solidFill>
                            <a:srgbClr val="000000"/>
                          </a:solidFill>
                          <a:effectLst/>
                          <a:latin typeface="Calibri"/>
                        </a:rPr>
                        <a:t>Rising 9th grade students must have completed Spanish I in 8th grade</a:t>
                      </a:r>
                      <a:br>
                        <a:rPr lang="en-US" sz="1100" b="1" i="0" u="none" strike="noStrike" dirty="0">
                          <a:solidFill>
                            <a:srgbClr val="000000"/>
                          </a:solidFill>
                          <a:effectLst/>
                          <a:latin typeface="Calibri"/>
                        </a:rPr>
                      </a:br>
                      <a:br>
                        <a:rPr lang="en-US" sz="1100" b="1" i="0" u="none" strike="noStrike" dirty="0">
                          <a:solidFill>
                            <a:srgbClr val="000000"/>
                          </a:solidFill>
                          <a:effectLst/>
                          <a:latin typeface="Calibri"/>
                        </a:rPr>
                      </a:br>
                      <a:r>
                        <a:rPr lang="en-US" sz="1100" b="1" i="0" u="none" strike="noStrike" dirty="0">
                          <a:solidFill>
                            <a:srgbClr val="000000"/>
                          </a:solidFill>
                          <a:effectLst/>
                          <a:latin typeface="Calibri"/>
                        </a:rPr>
                        <a:t>No prerequisite for current 9th graders</a:t>
                      </a:r>
                    </a:p>
                  </a:txBody>
                  <a:tcPr marL="7620" marR="7620" marT="7620" marB="0" anchor="ctr"/>
                </a:tc>
                <a:extLst>
                  <a:ext uri="{0D108BD9-81ED-4DB2-BD59-A6C34878D82A}">
                    <a16:rowId xmlns:a16="http://schemas.microsoft.com/office/drawing/2014/main" val="10008"/>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B2D4E04D-7E88-4C82-94D4-1EAED932F1C6}"/>
              </a:ext>
            </a:extLst>
          </p:cNvPr>
          <p:cNvSpPr>
            <a:spLocks noGrp="1" noChangeArrowheads="1"/>
          </p:cNvSpPr>
          <p:nvPr>
            <p:ph type="title"/>
          </p:nvPr>
        </p:nvSpPr>
        <p:spPr/>
        <p:txBody>
          <a:bodyPr rtlCol="0">
            <a:normAutofit fontScale="90000"/>
          </a:bodyPr>
          <a:lstStyle/>
          <a:p>
            <a:pPr defTabSz="457207" eaLnBrk="1" fontAlgn="auto" hangingPunct="1">
              <a:spcAft>
                <a:spcPts val="0"/>
              </a:spcAft>
              <a:defRPr/>
            </a:pPr>
            <a:r>
              <a:rPr lang="en-US" sz="4000" dirty="0">
                <a:solidFill>
                  <a:schemeClr val="tx1"/>
                </a:solidFill>
              </a:rPr>
              <a:t>How are Honors/AP classes beneficial to my GPA?</a:t>
            </a:r>
          </a:p>
        </p:txBody>
      </p:sp>
      <p:sp>
        <p:nvSpPr>
          <p:cNvPr id="36867" name="Rectangle 3">
            <a:extLst>
              <a:ext uri="{FF2B5EF4-FFF2-40B4-BE49-F238E27FC236}">
                <a16:creationId xmlns:a16="http://schemas.microsoft.com/office/drawing/2014/main" id="{9201BC43-E12C-4B22-B75B-7A54DA4480E5}"/>
              </a:ext>
            </a:extLst>
          </p:cNvPr>
          <p:cNvSpPr>
            <a:spLocks noGrp="1" noChangeArrowheads="1"/>
          </p:cNvSpPr>
          <p:nvPr>
            <p:ph type="body" sz="half" idx="2"/>
          </p:nvPr>
        </p:nvSpPr>
        <p:spPr>
          <a:xfrm>
            <a:off x="457200" y="1905000"/>
            <a:ext cx="6477000" cy="4114800"/>
          </a:xfrm>
        </p:spPr>
        <p:txBody>
          <a:bodyPr rtlCol="0">
            <a:normAutofit/>
          </a:bodyPr>
          <a:lstStyle/>
          <a:p>
            <a:pPr marL="342906" indent="-342906" defTabSz="457207" eaLnBrk="1" fontAlgn="auto" hangingPunct="1">
              <a:lnSpc>
                <a:spcPct val="110000"/>
              </a:lnSpc>
              <a:spcAft>
                <a:spcPts val="0"/>
              </a:spcAft>
              <a:buClr>
                <a:schemeClr val="bg2">
                  <a:lumMod val="40000"/>
                  <a:lumOff val="60000"/>
                </a:schemeClr>
              </a:buClr>
              <a:buFont typeface="Wingdings 3" charset="2"/>
              <a:buChar char=""/>
              <a:defRPr/>
            </a:pPr>
            <a:r>
              <a:rPr lang="en-US" altLang="en-US" sz="2200" dirty="0">
                <a:solidFill>
                  <a:schemeClr val="tx1">
                    <a:lumMod val="75000"/>
                    <a:lumOff val="25000"/>
                  </a:schemeClr>
                </a:solidFill>
                <a:latin typeface="Calibri" panose="020F0502020204030204" pitchFamily="34" charset="0"/>
              </a:rPr>
              <a:t>Honors courses are </a:t>
            </a:r>
            <a:r>
              <a:rPr lang="en-US" altLang="en-US" sz="2200" u="sng" dirty="0">
                <a:solidFill>
                  <a:schemeClr val="tx1">
                    <a:lumMod val="75000"/>
                    <a:lumOff val="25000"/>
                  </a:schemeClr>
                </a:solidFill>
                <a:latin typeface="Calibri" panose="020F0502020204030204" pitchFamily="34" charset="0"/>
              </a:rPr>
              <a:t>weighted</a:t>
            </a:r>
            <a:r>
              <a:rPr lang="en-US" altLang="en-US" sz="2200" dirty="0">
                <a:solidFill>
                  <a:schemeClr val="tx1">
                    <a:lumMod val="75000"/>
                    <a:lumOff val="25000"/>
                  </a:schemeClr>
                </a:solidFill>
                <a:latin typeface="Calibri" panose="020F0502020204030204" pitchFamily="34" charset="0"/>
              </a:rPr>
              <a:t>.  With successful completion of the course, an average of 70 or above </a:t>
            </a:r>
            <a:r>
              <a:rPr lang="en-US" altLang="en-US" sz="2200" b="1" dirty="0">
                <a:solidFill>
                  <a:schemeClr val="tx1">
                    <a:lumMod val="75000"/>
                    <a:lumOff val="25000"/>
                  </a:schemeClr>
                </a:solidFill>
                <a:latin typeface="Calibri" panose="020F0502020204030204" pitchFamily="34" charset="0"/>
              </a:rPr>
              <a:t>BEFORE</a:t>
            </a:r>
            <a:r>
              <a:rPr lang="en-US" altLang="en-US" sz="2200" dirty="0">
                <a:solidFill>
                  <a:schemeClr val="tx1">
                    <a:lumMod val="75000"/>
                    <a:lumOff val="25000"/>
                  </a:schemeClr>
                </a:solidFill>
                <a:latin typeface="Calibri" panose="020F0502020204030204" pitchFamily="34" charset="0"/>
              </a:rPr>
              <a:t> weights are added, earns a student five (5) points onto the final course average.</a:t>
            </a:r>
          </a:p>
          <a:p>
            <a:pPr marL="342906" indent="-342906" defTabSz="457207" eaLnBrk="1" fontAlgn="auto" hangingPunct="1">
              <a:lnSpc>
                <a:spcPct val="110000"/>
              </a:lnSpc>
              <a:spcAft>
                <a:spcPts val="0"/>
              </a:spcAft>
              <a:buClr>
                <a:schemeClr val="bg2">
                  <a:lumMod val="40000"/>
                  <a:lumOff val="60000"/>
                </a:schemeClr>
              </a:buClr>
              <a:buFont typeface="Wingdings 3" charset="2"/>
              <a:buChar char=""/>
              <a:defRPr/>
            </a:pPr>
            <a:r>
              <a:rPr lang="en-US" altLang="en-US" sz="2200" u="sng" dirty="0">
                <a:solidFill>
                  <a:schemeClr val="tx1">
                    <a:lumMod val="75000"/>
                    <a:lumOff val="25000"/>
                  </a:schemeClr>
                </a:solidFill>
                <a:latin typeface="Calibri" panose="020F0502020204030204" pitchFamily="34" charset="0"/>
              </a:rPr>
              <a:t>For example</a:t>
            </a:r>
            <a:r>
              <a:rPr lang="en-US" altLang="en-US" sz="2200" dirty="0">
                <a:solidFill>
                  <a:schemeClr val="tx1">
                    <a:lumMod val="75000"/>
                    <a:lumOff val="25000"/>
                  </a:schemeClr>
                </a:solidFill>
                <a:latin typeface="Calibri" panose="020F0502020204030204" pitchFamily="34" charset="0"/>
              </a:rPr>
              <a:t>:  Student earns an 80 in Honors 9</a:t>
            </a:r>
            <a:r>
              <a:rPr lang="en-US" altLang="en-US" sz="2200" baseline="30000" dirty="0">
                <a:solidFill>
                  <a:schemeClr val="tx1">
                    <a:lumMod val="75000"/>
                    <a:lumOff val="25000"/>
                  </a:schemeClr>
                </a:solidFill>
                <a:latin typeface="Calibri" panose="020F0502020204030204" pitchFamily="34" charset="0"/>
              </a:rPr>
              <a:t>th</a:t>
            </a:r>
            <a:r>
              <a:rPr lang="en-US" altLang="en-US" sz="2200" dirty="0">
                <a:solidFill>
                  <a:schemeClr val="tx1">
                    <a:lumMod val="75000"/>
                    <a:lumOff val="25000"/>
                  </a:schemeClr>
                </a:solidFill>
                <a:latin typeface="Calibri" panose="020F0502020204030204" pitchFamily="34" charset="0"/>
              </a:rPr>
              <a:t> Grade Lit/Comp – the report card and transcript will reflect an 85 as the weighted points are added to the final average.  </a:t>
            </a:r>
          </a:p>
          <a:p>
            <a:pPr marL="342906" indent="-342906" defTabSz="457207" eaLnBrk="1" fontAlgn="auto" hangingPunct="1">
              <a:lnSpc>
                <a:spcPct val="110000"/>
              </a:lnSpc>
              <a:spcAft>
                <a:spcPts val="0"/>
              </a:spcAft>
              <a:buClr>
                <a:schemeClr val="bg2">
                  <a:lumMod val="40000"/>
                  <a:lumOff val="60000"/>
                </a:schemeClr>
              </a:buClr>
              <a:buFont typeface="Wingdings 3" charset="2"/>
              <a:buChar char=""/>
              <a:defRPr/>
            </a:pPr>
            <a:r>
              <a:rPr lang="en-US" altLang="en-US" sz="2200" dirty="0">
                <a:solidFill>
                  <a:schemeClr val="tx1">
                    <a:lumMod val="75000"/>
                    <a:lumOff val="25000"/>
                  </a:schemeClr>
                </a:solidFill>
                <a:latin typeface="Calibri" panose="020F0502020204030204" pitchFamily="34" charset="0"/>
              </a:rPr>
              <a:t>Advanced Placement courses add 10 points to the final grade, if a 70 or above has been earned.</a:t>
            </a:r>
          </a:p>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endParaRPr lang="en-US" altLang="en-US" sz="2200" dirty="0">
              <a:solidFill>
                <a:schemeClr val="tx1">
                  <a:lumMod val="75000"/>
                  <a:lumOff val="25000"/>
                </a:schemeClr>
              </a:solidFill>
            </a:endParaRPr>
          </a:p>
        </p:txBody>
      </p:sp>
      <p:pic>
        <p:nvPicPr>
          <p:cNvPr id="44036" name="Picture 2">
            <a:extLst>
              <a:ext uri="{FF2B5EF4-FFF2-40B4-BE49-F238E27FC236}">
                <a16:creationId xmlns:a16="http://schemas.microsoft.com/office/drawing/2014/main" id="{D4D87518-1141-48A2-BFF9-E7EF19A682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10425" y="1152525"/>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0148367-9EA0-498A-9579-D8D1F4CF1668}"/>
              </a:ext>
            </a:extLst>
          </p:cNvPr>
          <p:cNvSpPr>
            <a:spLocks noGrp="1" noChangeArrowheads="1"/>
          </p:cNvSpPr>
          <p:nvPr>
            <p:ph type="title"/>
          </p:nvPr>
        </p:nvSpPr>
        <p:spPr/>
        <p:txBody>
          <a:bodyPr/>
          <a:lstStyle/>
          <a:p>
            <a:pPr eaLnBrk="1" hangingPunct="1"/>
            <a:r>
              <a:rPr lang="en-US" altLang="en-US">
                <a:solidFill>
                  <a:schemeClr val="tx1"/>
                </a:solidFill>
              </a:rPr>
              <a:t>You and your student MUST</a:t>
            </a:r>
          </a:p>
        </p:txBody>
      </p:sp>
      <p:sp>
        <p:nvSpPr>
          <p:cNvPr id="45059" name="Rectangle 3">
            <a:extLst>
              <a:ext uri="{FF2B5EF4-FFF2-40B4-BE49-F238E27FC236}">
                <a16:creationId xmlns:a16="http://schemas.microsoft.com/office/drawing/2014/main" id="{71DBAF51-958E-4CDA-A7F5-FABECC2DF0A0}"/>
              </a:ext>
            </a:extLst>
          </p:cNvPr>
          <p:cNvSpPr>
            <a:spLocks noGrp="1" noChangeArrowheads="1"/>
          </p:cNvSpPr>
          <p:nvPr>
            <p:ph idx="1"/>
          </p:nvPr>
        </p:nvSpPr>
        <p:spPr>
          <a:xfrm>
            <a:off x="304800" y="2133600"/>
            <a:ext cx="8229600" cy="3778250"/>
          </a:xfrm>
        </p:spPr>
        <p:txBody>
          <a:bodyPr/>
          <a:lstStyle/>
          <a:p>
            <a:pPr eaLnBrk="1" hangingPunct="1"/>
            <a:r>
              <a:rPr lang="en-US" altLang="en-US"/>
              <a:t>Consider taking honors or AP courses before the BRIDGE Graduation Plan is completed. It is section 2 of this plan along with the signature of student and parent/guardian that authorizes the student to request honors and/or AP courses in Infinite Campus.</a:t>
            </a:r>
          </a:p>
          <a:p>
            <a:pPr eaLnBrk="1" hangingPunct="1"/>
            <a:r>
              <a:rPr lang="en-US" altLang="en-US"/>
              <a:t>Attend the high school informational nights for Honors and AP courses</a:t>
            </a:r>
          </a:p>
          <a:p>
            <a:pPr lvl="1" eaLnBrk="1" hangingPunct="1"/>
            <a:r>
              <a:rPr lang="en-US" altLang="en-US"/>
              <a:t>The dates and times of these </a:t>
            </a:r>
            <a:r>
              <a:rPr lang="en-US" altLang="en-US" u="sng"/>
              <a:t>mandated opportunities</a:t>
            </a:r>
            <a:r>
              <a:rPr lang="en-US" altLang="en-US"/>
              <a:t> will be set by each high school.</a:t>
            </a:r>
          </a:p>
          <a:p>
            <a:pPr eaLnBrk="1" hangingPunct="1">
              <a:buFont typeface="Wingdings" panose="05000000000000000000" pitchFamily="2" charset="2"/>
              <a:buNone/>
            </a:pPr>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4" name="Rectangle 73">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6"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78" name="Freeform: Shape 77">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47106" name="Title 1">
            <a:extLst>
              <a:ext uri="{FF2B5EF4-FFF2-40B4-BE49-F238E27FC236}">
                <a16:creationId xmlns:a16="http://schemas.microsoft.com/office/drawing/2014/main" id="{F1BCAC28-F81E-4555-B710-F756B37E160E}"/>
              </a:ext>
            </a:extLst>
          </p:cNvPr>
          <p:cNvSpPr>
            <a:spLocks noGrp="1" noChangeArrowheads="1"/>
          </p:cNvSpPr>
          <p:nvPr>
            <p:ph type="title"/>
          </p:nvPr>
        </p:nvSpPr>
        <p:spPr>
          <a:xfrm>
            <a:off x="827484" y="452718"/>
            <a:ext cx="6710641" cy="1400530"/>
          </a:xfrm>
        </p:spPr>
        <p:txBody>
          <a:bodyPr anchor="ctr">
            <a:normAutofit/>
          </a:bodyPr>
          <a:lstStyle/>
          <a:p>
            <a:pPr eaLnBrk="1" hangingPunct="1"/>
            <a:r>
              <a:rPr lang="en-US" altLang="en-US">
                <a:solidFill>
                  <a:srgbClr val="FFFFFF"/>
                </a:solidFill>
              </a:rPr>
              <a:t>Pathway/Plan of Study</a:t>
            </a:r>
          </a:p>
        </p:txBody>
      </p:sp>
      <p:sp>
        <p:nvSpPr>
          <p:cNvPr id="47107" name="Content Placeholder 2">
            <a:extLst>
              <a:ext uri="{FF2B5EF4-FFF2-40B4-BE49-F238E27FC236}">
                <a16:creationId xmlns:a16="http://schemas.microsoft.com/office/drawing/2014/main" id="{F2860CF3-5706-4F4A-90B0-3DAE9BE200B5}"/>
              </a:ext>
            </a:extLst>
          </p:cNvPr>
          <p:cNvSpPr>
            <a:spLocks noGrp="1" noChangeArrowheads="1"/>
          </p:cNvSpPr>
          <p:nvPr>
            <p:ph idx="1"/>
          </p:nvPr>
        </p:nvSpPr>
        <p:spPr>
          <a:xfrm>
            <a:off x="827484" y="2763520"/>
            <a:ext cx="6709905" cy="3484879"/>
          </a:xfrm>
        </p:spPr>
        <p:txBody>
          <a:bodyPr>
            <a:normAutofit/>
          </a:bodyPr>
          <a:lstStyle/>
          <a:p>
            <a:pPr eaLnBrk="1" hangingPunct="1">
              <a:lnSpc>
                <a:spcPct val="90000"/>
              </a:lnSpc>
            </a:pPr>
            <a:r>
              <a:rPr lang="en-US" altLang="en-US"/>
              <a:t>A student is a pathway completer when he/she concentrates one of these areas:</a:t>
            </a:r>
          </a:p>
          <a:p>
            <a:pPr lvl="1" eaLnBrk="1" hangingPunct="1">
              <a:lnSpc>
                <a:spcPct val="90000"/>
              </a:lnSpc>
            </a:pPr>
            <a:r>
              <a:rPr lang="en-US" altLang="en-US"/>
              <a:t>CTAE</a:t>
            </a:r>
          </a:p>
          <a:p>
            <a:pPr lvl="1" eaLnBrk="1" hangingPunct="1">
              <a:lnSpc>
                <a:spcPct val="90000"/>
              </a:lnSpc>
            </a:pPr>
            <a:r>
              <a:rPr lang="en-US" altLang="en-US"/>
              <a:t>Advanced Academic (English, Mathematics, Science, Social Studies)</a:t>
            </a:r>
          </a:p>
          <a:p>
            <a:pPr lvl="1" eaLnBrk="1" hangingPunct="1">
              <a:lnSpc>
                <a:spcPct val="90000"/>
              </a:lnSpc>
            </a:pPr>
            <a:r>
              <a:rPr lang="en-US" altLang="en-US"/>
              <a:t>World Language</a:t>
            </a:r>
          </a:p>
          <a:p>
            <a:pPr lvl="1" eaLnBrk="1" hangingPunct="1">
              <a:lnSpc>
                <a:spcPct val="90000"/>
              </a:lnSpc>
            </a:pPr>
            <a:r>
              <a:rPr lang="en-US" altLang="en-US"/>
              <a:t>Fine Arts  </a:t>
            </a:r>
          </a:p>
          <a:p>
            <a:pPr lvl="1" eaLnBrk="1" hangingPunct="1">
              <a:lnSpc>
                <a:spcPct val="90000"/>
              </a:lnSpc>
            </a:pPr>
            <a:r>
              <a:rPr lang="en-US" altLang="en-US"/>
              <a:t>Each student follows the GaDOE Plan of Study along with the BRIDGE Advisement Plan/Individual Graduation Plan in GCIS</a:t>
            </a:r>
          </a:p>
          <a:p>
            <a:pPr eaLnBrk="1" hangingPunct="1">
              <a:lnSpc>
                <a:spcPct val="90000"/>
              </a:lnSpc>
            </a:pPr>
            <a:endParaRPr lang="en-US" altLang="en-US"/>
          </a:p>
        </p:txBody>
      </p:sp>
    </p:spTree>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9ABB2EE6-36CC-4063-B03B-30249B3F6B73}"/>
              </a:ext>
            </a:extLst>
          </p:cNvPr>
          <p:cNvSpPr>
            <a:spLocks noGrp="1" noChangeArrowheads="1"/>
          </p:cNvSpPr>
          <p:nvPr>
            <p:ph type="title"/>
          </p:nvPr>
        </p:nvSpPr>
        <p:spPr/>
        <p:txBody>
          <a:bodyPr/>
          <a:lstStyle/>
          <a:p>
            <a:pPr eaLnBrk="1" hangingPunct="1"/>
            <a:r>
              <a:rPr lang="en-US" altLang="en-US"/>
              <a:t>Declaration of Pathway/</a:t>
            </a:r>
            <a:br>
              <a:rPr lang="en-US" altLang="en-US"/>
            </a:br>
            <a:r>
              <a:rPr lang="en-US" altLang="en-US"/>
              <a:t>Plan of Study</a:t>
            </a:r>
          </a:p>
        </p:txBody>
      </p:sp>
      <p:sp>
        <p:nvSpPr>
          <p:cNvPr id="48131" name="Content Placeholder 2">
            <a:extLst>
              <a:ext uri="{FF2B5EF4-FFF2-40B4-BE49-F238E27FC236}">
                <a16:creationId xmlns:a16="http://schemas.microsoft.com/office/drawing/2014/main" id="{75DCB2FF-C290-4DD9-81F4-AB928FD3A5A8}"/>
              </a:ext>
            </a:extLst>
          </p:cNvPr>
          <p:cNvSpPr>
            <a:spLocks noGrp="1" noChangeArrowheads="1"/>
          </p:cNvSpPr>
          <p:nvPr>
            <p:ph idx="1"/>
          </p:nvPr>
        </p:nvSpPr>
        <p:spPr>
          <a:xfrm>
            <a:off x="484188" y="2133600"/>
            <a:ext cx="8050212" cy="3778250"/>
          </a:xfrm>
        </p:spPr>
        <p:txBody>
          <a:bodyPr/>
          <a:lstStyle/>
          <a:p>
            <a:pPr eaLnBrk="1" hangingPunct="1"/>
            <a:r>
              <a:rPr lang="en-US" altLang="en-US"/>
              <a:t>8</a:t>
            </a:r>
            <a:r>
              <a:rPr lang="en-US" altLang="en-US" baseline="30000"/>
              <a:t>th</a:t>
            </a:r>
            <a:r>
              <a:rPr lang="en-US" altLang="en-US"/>
              <a:t> Grade students declare one Pathway/Plan of Study in one of the following areas:</a:t>
            </a:r>
          </a:p>
          <a:p>
            <a:pPr lvl="1" eaLnBrk="1" hangingPunct="1"/>
            <a:r>
              <a:rPr lang="en-US" altLang="en-US"/>
              <a:t>Advanced Academic</a:t>
            </a:r>
          </a:p>
          <a:p>
            <a:pPr lvl="1" eaLnBrk="1" hangingPunct="1"/>
            <a:r>
              <a:rPr lang="en-US" altLang="en-US"/>
              <a:t>World Language </a:t>
            </a:r>
          </a:p>
          <a:p>
            <a:pPr lvl="1" eaLnBrk="1" hangingPunct="1"/>
            <a:r>
              <a:rPr lang="en-US" altLang="en-US"/>
              <a:t>Fine Arts</a:t>
            </a:r>
          </a:p>
          <a:p>
            <a:pPr lvl="1" eaLnBrk="1" hangingPunct="1"/>
            <a:r>
              <a:rPr lang="en-US" altLang="en-US"/>
              <a:t>CTAE</a:t>
            </a:r>
          </a:p>
          <a:p>
            <a:pPr eaLnBrk="1" hangingPunct="1"/>
            <a:r>
              <a:rPr lang="en-US" altLang="en-US"/>
              <a:t>Students may also be interested in a second pathway and will use the MYAP tool to plan for those courses.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F1B8F9CB-890B-4CB8-B503-188A763E2F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76" name="Picture 75">
            <a:extLst>
              <a:ext uri="{FF2B5EF4-FFF2-40B4-BE49-F238E27FC236}">
                <a16:creationId xmlns:a16="http://schemas.microsoft.com/office/drawing/2014/main" id="{AA632AB4-3837-4FD0-8B62-0A18B573F4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78" name="Oval 77">
            <a:extLst>
              <a:ext uri="{FF2B5EF4-FFF2-40B4-BE49-F238E27FC236}">
                <a16:creationId xmlns:a16="http://schemas.microsoft.com/office/drawing/2014/main" id="{C393B4A7-6ABF-423D-A762-3CDB4897A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0" name="Picture 79">
            <a:extLst>
              <a:ext uri="{FF2B5EF4-FFF2-40B4-BE49-F238E27FC236}">
                <a16:creationId xmlns:a16="http://schemas.microsoft.com/office/drawing/2014/main" id="{9CD2319A-6FA9-4EFB-9EDF-7304467425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82" name="Picture 81">
            <a:extLst>
              <a:ext uri="{FF2B5EF4-FFF2-40B4-BE49-F238E27FC236}">
                <a16:creationId xmlns:a16="http://schemas.microsoft.com/office/drawing/2014/main" id="{D1692A93-3514-4486-8B67-CCA4E0259B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84" name="Rectangle 83">
            <a:extLst>
              <a:ext uri="{FF2B5EF4-FFF2-40B4-BE49-F238E27FC236}">
                <a16:creationId xmlns:a16="http://schemas.microsoft.com/office/drawing/2014/main" id="{01AD250C-F2EA-449F-9B14-DF5BB674C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9154" name="Rectangle 2">
            <a:extLst>
              <a:ext uri="{FF2B5EF4-FFF2-40B4-BE49-F238E27FC236}">
                <a16:creationId xmlns:a16="http://schemas.microsoft.com/office/drawing/2014/main" id="{A74DE16D-DB17-40B1-BC1C-DA5A8BF7F89E}"/>
              </a:ext>
            </a:extLst>
          </p:cNvPr>
          <p:cNvSpPr>
            <a:spLocks noGrp="1" noChangeArrowheads="1"/>
          </p:cNvSpPr>
          <p:nvPr>
            <p:ph type="title" idx="4294967295"/>
          </p:nvPr>
        </p:nvSpPr>
        <p:spPr>
          <a:xfrm>
            <a:off x="484583" y="452718"/>
            <a:ext cx="7053542" cy="1400530"/>
          </a:xfrm>
        </p:spPr>
        <p:txBody>
          <a:bodyPr vert="horz" lIns="91440" tIns="45720" rIns="91440" bIns="45720" rtlCol="0" anchor="t">
            <a:normAutofit/>
          </a:bodyPr>
          <a:lstStyle/>
          <a:p>
            <a:pPr eaLnBrk="1" hangingPunct="1"/>
            <a:r>
              <a:rPr lang="en-US" altLang="en-US"/>
              <a:t>Advanced Academic</a:t>
            </a:r>
            <a:br>
              <a:rPr lang="en-US" altLang="en-US"/>
            </a:br>
            <a:endParaRPr lang="en-US" altLang="en-US"/>
          </a:p>
        </p:txBody>
      </p:sp>
      <p:graphicFrame>
        <p:nvGraphicFramePr>
          <p:cNvPr id="59397" name="Rectangle 3">
            <a:extLst>
              <a:ext uri="{FF2B5EF4-FFF2-40B4-BE49-F238E27FC236}">
                <a16:creationId xmlns:a16="http://schemas.microsoft.com/office/drawing/2014/main" id="{BE2A5977-7D3B-327F-8F43-311208EB4DB0}"/>
              </a:ext>
            </a:extLst>
          </p:cNvPr>
          <p:cNvGraphicFramePr/>
          <p:nvPr>
            <p:extLst>
              <p:ext uri="{D42A27DB-BD31-4B8C-83A1-F6EECF244321}">
                <p14:modId xmlns:p14="http://schemas.microsoft.com/office/powerpoint/2010/main" val="3179969234"/>
              </p:ext>
            </p:extLst>
          </p:nvPr>
        </p:nvGraphicFramePr>
        <p:xfrm>
          <a:off x="484582" y="1752600"/>
          <a:ext cx="8430817" cy="48005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0" name="Picture 19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202" name="Picture 20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4" name="Oval 20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6" name="Picture 20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08" name="Picture 20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0" name="Rectangle 20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2" name="Rectangle 211">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4" name="Rectangle 213">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6"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18" name="Freeform: Shape 217">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51202" name="Rectangle 2">
            <a:extLst>
              <a:ext uri="{FF2B5EF4-FFF2-40B4-BE49-F238E27FC236}">
                <a16:creationId xmlns:a16="http://schemas.microsoft.com/office/drawing/2014/main" id="{66A44A2A-5362-49F8-A7F1-1428219EA9BA}"/>
              </a:ext>
            </a:extLst>
          </p:cNvPr>
          <p:cNvSpPr>
            <a:spLocks noGrp="1" noChangeArrowheads="1"/>
          </p:cNvSpPr>
          <p:nvPr>
            <p:ph type="title" idx="4294967295"/>
          </p:nvPr>
        </p:nvSpPr>
        <p:spPr>
          <a:xfrm>
            <a:off x="827484" y="452718"/>
            <a:ext cx="6710641" cy="1400530"/>
          </a:xfrm>
        </p:spPr>
        <p:txBody>
          <a:bodyPr vert="horz" lIns="91440" tIns="45720" rIns="91440" bIns="45720" rtlCol="0" anchor="ctr">
            <a:normAutofit/>
          </a:bodyPr>
          <a:lstStyle/>
          <a:p>
            <a:pPr eaLnBrk="1" hangingPunct="1"/>
            <a:r>
              <a:rPr lang="en-US" altLang="en-US" b="0" i="0" kern="1200">
                <a:solidFill>
                  <a:srgbClr val="FFFFFF"/>
                </a:solidFill>
                <a:latin typeface="+mj-lt"/>
                <a:ea typeface="+mj-ea"/>
                <a:cs typeface="+mj-cs"/>
              </a:rPr>
              <a:t>World Language</a:t>
            </a:r>
            <a:br>
              <a:rPr lang="en-US" altLang="en-US" b="0" i="0" kern="1200">
                <a:solidFill>
                  <a:srgbClr val="FFFFFF"/>
                </a:solidFill>
                <a:latin typeface="+mj-lt"/>
                <a:ea typeface="+mj-ea"/>
                <a:cs typeface="+mj-cs"/>
              </a:rPr>
            </a:br>
            <a:endParaRPr lang="en-US" altLang="en-US" b="0" i="0" kern="1200">
              <a:solidFill>
                <a:srgbClr val="FFFFFF"/>
              </a:solidFill>
              <a:latin typeface="+mj-lt"/>
              <a:ea typeface="+mj-ea"/>
              <a:cs typeface="+mj-cs"/>
            </a:endParaRPr>
          </a:p>
        </p:txBody>
      </p:sp>
      <p:sp>
        <p:nvSpPr>
          <p:cNvPr id="59395" name="Rectangle 3">
            <a:extLst>
              <a:ext uri="{FF2B5EF4-FFF2-40B4-BE49-F238E27FC236}">
                <a16:creationId xmlns:a16="http://schemas.microsoft.com/office/drawing/2014/main" id="{CF025853-E691-484D-A796-0F72E250E021}"/>
              </a:ext>
            </a:extLst>
          </p:cNvPr>
          <p:cNvSpPr>
            <a:spLocks noGrp="1" noChangeArrowheads="1"/>
          </p:cNvSpPr>
          <p:nvPr>
            <p:ph type="body" idx="4294967295"/>
          </p:nvPr>
        </p:nvSpPr>
        <p:spPr>
          <a:xfrm>
            <a:off x="827484" y="2763520"/>
            <a:ext cx="7743825" cy="3484879"/>
          </a:xfrm>
        </p:spPr>
        <p:txBody>
          <a:bodyPr vert="horz" lIns="91440" tIns="45720" rIns="91440" bIns="45720" rtlCol="0">
            <a:normAutofit/>
          </a:bodyPr>
          <a:lstStyle/>
          <a:p>
            <a:pPr marL="342906" indent="-342906" eaLnBrk="1" fontAlgn="auto" hangingPunct="1">
              <a:lnSpc>
                <a:spcPct val="90000"/>
              </a:lnSpc>
              <a:spcAft>
                <a:spcPts val="0"/>
              </a:spcAft>
              <a:buClrTx/>
              <a:buFont typeface="Wingdings 3" charset="2"/>
              <a:buChar char=""/>
              <a:defRPr/>
            </a:pPr>
            <a:r>
              <a:rPr lang="en-US" sz="1700" dirty="0"/>
              <a:t>World Language-</a:t>
            </a:r>
          </a:p>
          <a:p>
            <a:pPr marL="342906" indent="-342906" eaLnBrk="1" fontAlgn="auto" hangingPunct="1">
              <a:lnSpc>
                <a:spcPct val="90000"/>
              </a:lnSpc>
              <a:spcAft>
                <a:spcPts val="0"/>
              </a:spcAft>
              <a:buClrTx/>
              <a:buFont typeface="Wingdings 3" charset="2"/>
              <a:buChar char=""/>
              <a:defRPr/>
            </a:pPr>
            <a:r>
              <a:rPr lang="en-US" sz="1700" dirty="0"/>
              <a:t>	Some students take a World Language course in the 9</a:t>
            </a:r>
            <a:r>
              <a:rPr lang="en-US" sz="1700" baseline="30000" dirty="0"/>
              <a:t>th</a:t>
            </a:r>
            <a:r>
              <a:rPr lang="en-US" sz="1700" dirty="0"/>
              <a:t> grade or may complete a second world language course, if a world language credit is completed during middle school. Two units in the same World (Foreign Language) is required to be admitted to a four-year college or university.  A student may have  a World Language Area of Focus in high school by completing 3 sequential World Language Courses</a:t>
            </a:r>
          </a:p>
          <a:p>
            <a:pPr marL="342906" indent="-342906" eaLnBrk="1" fontAlgn="auto" hangingPunct="1">
              <a:lnSpc>
                <a:spcPct val="90000"/>
              </a:lnSpc>
              <a:spcAft>
                <a:spcPts val="0"/>
              </a:spcAft>
              <a:buClrTx/>
              <a:buFont typeface="Wingdings 3" charset="2"/>
              <a:buChar char=""/>
              <a:defRPr/>
            </a:pPr>
            <a:r>
              <a:rPr lang="en-US" sz="1700" dirty="0"/>
              <a:t>Students are strongly encouraged to select courses in one focused area of interest known as a Plan of Study and to build upon the career interest inventories that they have completed with counselors.</a:t>
            </a:r>
          </a:p>
          <a:p>
            <a:pPr marL="342906" indent="-342906" eaLnBrk="1" fontAlgn="auto" hangingPunct="1">
              <a:lnSpc>
                <a:spcPct val="90000"/>
              </a:lnSpc>
              <a:spcAft>
                <a:spcPts val="0"/>
              </a:spcAft>
              <a:buClr>
                <a:schemeClr val="bg2">
                  <a:lumMod val="40000"/>
                  <a:lumOff val="60000"/>
                </a:schemeClr>
              </a:buClr>
              <a:buFont typeface="Wingdings 3" charset="2"/>
              <a:buChar char=""/>
              <a:defRPr/>
            </a:pPr>
            <a:endParaRPr lang="en-US" sz="1700" dirty="0"/>
          </a:p>
          <a:p>
            <a:pPr marL="342906" indent="-342906" eaLnBrk="1" fontAlgn="auto" hangingPunct="1">
              <a:lnSpc>
                <a:spcPct val="90000"/>
              </a:lnSpc>
              <a:spcAft>
                <a:spcPts val="0"/>
              </a:spcAft>
              <a:buClr>
                <a:schemeClr val="bg2">
                  <a:lumMod val="40000"/>
                  <a:lumOff val="60000"/>
                </a:schemeClr>
              </a:buClr>
              <a:buFont typeface="Wingdings 3" charset="2"/>
              <a:buChar char=""/>
              <a:defRPr/>
            </a:pPr>
            <a:endParaRPr lang="en-US" sz="1700" dirty="0"/>
          </a:p>
          <a:p>
            <a:pPr marL="342906" indent="-342906" eaLnBrk="1" fontAlgn="auto" hangingPunct="1">
              <a:lnSpc>
                <a:spcPct val="90000"/>
              </a:lnSpc>
              <a:spcAft>
                <a:spcPts val="0"/>
              </a:spcAft>
              <a:buClr>
                <a:schemeClr val="bg2">
                  <a:lumMod val="40000"/>
                  <a:lumOff val="60000"/>
                </a:schemeClr>
              </a:buClr>
              <a:buFont typeface="Wingdings 3" charset="2"/>
              <a:buChar char=""/>
              <a:defRPr/>
            </a:pPr>
            <a:endParaRPr lang="en-US" sz="1700" dirty="0"/>
          </a:p>
          <a:p>
            <a:pPr marL="342906" indent="-342906" eaLnBrk="1" fontAlgn="auto" hangingPunct="1">
              <a:lnSpc>
                <a:spcPct val="90000"/>
              </a:lnSpc>
              <a:spcAft>
                <a:spcPts val="0"/>
              </a:spcAft>
              <a:buClr>
                <a:schemeClr val="bg2">
                  <a:lumMod val="40000"/>
                  <a:lumOff val="60000"/>
                </a:schemeClr>
              </a:buClr>
              <a:buFont typeface="Wingdings 3" charset="2"/>
              <a:buChar char=""/>
              <a:defRPr/>
            </a:pPr>
            <a:endParaRPr lang="en-US" sz="1700" dirty="0"/>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D3E3A92-A90F-4A98-8F2C-B6D9ABE188D4}"/>
              </a:ext>
            </a:extLst>
          </p:cNvPr>
          <p:cNvSpPr>
            <a:spLocks noGrp="1" noChangeArrowheads="1"/>
          </p:cNvSpPr>
          <p:nvPr>
            <p:ph type="title" idx="4294967295"/>
          </p:nvPr>
        </p:nvSpPr>
        <p:spPr>
          <a:xfrm>
            <a:off x="381000" y="277813"/>
            <a:ext cx="8763000" cy="1143000"/>
          </a:xfrm>
        </p:spPr>
        <p:txBody>
          <a:bodyPr/>
          <a:lstStyle/>
          <a:p>
            <a:pPr eaLnBrk="1" hangingPunct="1"/>
            <a:r>
              <a:rPr lang="en-US" altLang="en-US" sz="3200" dirty="0"/>
              <a:t>The Georgia Graduation Rule for the Class of 2012 and Thereafter</a:t>
            </a:r>
          </a:p>
        </p:txBody>
      </p:sp>
      <p:sp>
        <p:nvSpPr>
          <p:cNvPr id="11267" name="Rectangle 3">
            <a:extLst>
              <a:ext uri="{FF2B5EF4-FFF2-40B4-BE49-F238E27FC236}">
                <a16:creationId xmlns:a16="http://schemas.microsoft.com/office/drawing/2014/main" id="{874ACFC1-E55D-40BE-9363-BFDD5E654212}"/>
              </a:ext>
            </a:extLst>
          </p:cNvPr>
          <p:cNvSpPr>
            <a:spLocks noGrp="1" noChangeArrowheads="1"/>
          </p:cNvSpPr>
          <p:nvPr>
            <p:ph type="body" idx="4294967295"/>
          </p:nvPr>
        </p:nvSpPr>
        <p:spPr>
          <a:xfrm>
            <a:off x="228600" y="1600200"/>
            <a:ext cx="8915400" cy="5257800"/>
          </a:xfrm>
        </p:spPr>
        <p:txBody>
          <a:bodyPr/>
          <a:lstStyle/>
          <a:p>
            <a:pPr eaLnBrk="1" hangingPunct="1">
              <a:lnSpc>
                <a:spcPct val="80000"/>
              </a:lnSpc>
            </a:pPr>
            <a:r>
              <a:rPr lang="en-US" altLang="en-US" sz="2400">
                <a:latin typeface="Calibri" panose="020F0502020204030204" pitchFamily="34" charset="0"/>
              </a:rPr>
              <a:t>Began with the 2007-2008 Freshman Class</a:t>
            </a:r>
          </a:p>
          <a:p>
            <a:pPr eaLnBrk="1" hangingPunct="1">
              <a:lnSpc>
                <a:spcPct val="80000"/>
              </a:lnSpc>
            </a:pPr>
            <a:r>
              <a:rPr lang="en-US" altLang="en-US" sz="2400">
                <a:latin typeface="Calibri" panose="020F0502020204030204" pitchFamily="34" charset="0"/>
              </a:rPr>
              <a:t>Changes were made to the former graduation rule to adhere to the Georgia Performance Standards and the American Diploma Project</a:t>
            </a:r>
          </a:p>
          <a:p>
            <a:pPr eaLnBrk="1" hangingPunct="1">
              <a:lnSpc>
                <a:spcPct val="80000"/>
              </a:lnSpc>
            </a:pPr>
            <a:r>
              <a:rPr lang="en-US" altLang="en-US" sz="2400">
                <a:latin typeface="Calibri" panose="020F0502020204030204" pitchFamily="34" charset="0"/>
              </a:rPr>
              <a:t>For parents/guardians with older students, the Old System had 4 tiers</a:t>
            </a:r>
          </a:p>
          <a:p>
            <a:pPr eaLnBrk="1" hangingPunct="1">
              <a:lnSpc>
                <a:spcPct val="80000"/>
              </a:lnSpc>
              <a:buFont typeface="Wingdings" panose="05000000000000000000" pitchFamily="2" charset="2"/>
              <a:buNone/>
            </a:pPr>
            <a:r>
              <a:rPr lang="en-US" altLang="en-US" sz="2400">
                <a:latin typeface="Calibri" panose="020F0502020204030204" pitchFamily="34" charset="0"/>
              </a:rPr>
              <a:t>			1) College Prep,</a:t>
            </a:r>
          </a:p>
          <a:p>
            <a:pPr eaLnBrk="1" hangingPunct="1">
              <a:lnSpc>
                <a:spcPct val="80000"/>
              </a:lnSpc>
              <a:buFont typeface="Wingdings" panose="05000000000000000000" pitchFamily="2" charset="2"/>
              <a:buNone/>
            </a:pPr>
            <a:r>
              <a:rPr lang="en-US" altLang="en-US" sz="2400">
                <a:latin typeface="Calibri" panose="020F0502020204030204" pitchFamily="34" charset="0"/>
              </a:rPr>
              <a:t> 			2) College Prep w/ distinction, </a:t>
            </a:r>
          </a:p>
          <a:p>
            <a:pPr eaLnBrk="1" hangingPunct="1">
              <a:lnSpc>
                <a:spcPct val="80000"/>
              </a:lnSpc>
              <a:buFont typeface="Wingdings" panose="05000000000000000000" pitchFamily="2" charset="2"/>
              <a:buNone/>
            </a:pPr>
            <a:r>
              <a:rPr lang="en-US" altLang="en-US" sz="2400">
                <a:latin typeface="Calibri" panose="020F0502020204030204" pitchFamily="34" charset="0"/>
              </a:rPr>
              <a:t>			3) Technology &amp; Career </a:t>
            </a:r>
          </a:p>
          <a:p>
            <a:pPr eaLnBrk="1" hangingPunct="1">
              <a:lnSpc>
                <a:spcPct val="80000"/>
              </a:lnSpc>
              <a:buFont typeface="Wingdings" panose="05000000000000000000" pitchFamily="2" charset="2"/>
              <a:buNone/>
            </a:pPr>
            <a:r>
              <a:rPr lang="en-US" altLang="en-US" sz="2400">
                <a:latin typeface="Calibri" panose="020F0502020204030204" pitchFamily="34" charset="0"/>
              </a:rPr>
              <a:t>			4) Technology &amp; Career w/ distinction</a:t>
            </a:r>
          </a:p>
          <a:p>
            <a:pPr eaLnBrk="1" hangingPunct="1">
              <a:lnSpc>
                <a:spcPct val="80000"/>
              </a:lnSpc>
            </a:pPr>
            <a:r>
              <a:rPr lang="en-US" altLang="en-US" sz="2400">
                <a:latin typeface="Calibri" panose="020F0502020204030204" pitchFamily="34" charset="0"/>
              </a:rPr>
              <a:t>The Current Rule has 1 set of requirements </a:t>
            </a:r>
          </a:p>
          <a:p>
            <a:pPr eaLnBrk="1" hangingPunct="1">
              <a:lnSpc>
                <a:spcPct val="80000"/>
              </a:lnSpc>
              <a:buFont typeface="Wingdings" panose="05000000000000000000" pitchFamily="2" charset="2"/>
              <a:buNone/>
            </a:pPr>
            <a:r>
              <a:rPr lang="en-US" altLang="en-US" sz="2400">
                <a:latin typeface="Calibri" panose="020F0502020204030204" pitchFamily="34" charset="0"/>
              </a:rPr>
              <a:t>	</a:t>
            </a:r>
            <a:r>
              <a:rPr lang="en-US" altLang="en-US" sz="2400" i="1">
                <a:latin typeface="Calibri" panose="020F0502020204030204" pitchFamily="34" charset="0"/>
              </a:rPr>
              <a:t>Objective:  All High School Graduates will be prepared for College and the Workplace.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7" name="Picture 72">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59398" name="Picture 74">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59399" name="Oval 76">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9400" name="Picture 78">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59401" name="Picture 80">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59402" name="Rectangle 82">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9403" name="Rectangle 84">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9404" name="Rectangle 86">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9405"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59406" name="Freeform: Shape 90">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53250" name="Rectangle 2">
            <a:extLst>
              <a:ext uri="{FF2B5EF4-FFF2-40B4-BE49-F238E27FC236}">
                <a16:creationId xmlns:a16="http://schemas.microsoft.com/office/drawing/2014/main" id="{D9678BFA-0FC7-45AE-AB5C-73A19724C34B}"/>
              </a:ext>
            </a:extLst>
          </p:cNvPr>
          <p:cNvSpPr>
            <a:spLocks noGrp="1" noChangeArrowheads="1"/>
          </p:cNvSpPr>
          <p:nvPr>
            <p:ph type="title" idx="4294967295"/>
          </p:nvPr>
        </p:nvSpPr>
        <p:spPr>
          <a:xfrm>
            <a:off x="827484" y="452718"/>
            <a:ext cx="6710641" cy="1400530"/>
          </a:xfrm>
        </p:spPr>
        <p:txBody>
          <a:bodyPr vert="horz" lIns="91440" tIns="45720" rIns="91440" bIns="45720" rtlCol="0" anchor="ctr">
            <a:normAutofit/>
          </a:bodyPr>
          <a:lstStyle/>
          <a:p>
            <a:pPr eaLnBrk="1" hangingPunct="1"/>
            <a:r>
              <a:rPr lang="en-US" altLang="en-US" b="0" i="0" kern="1200">
                <a:solidFill>
                  <a:srgbClr val="FFFFFF"/>
                </a:solidFill>
                <a:latin typeface="+mj-lt"/>
                <a:ea typeface="+mj-ea"/>
                <a:cs typeface="+mj-cs"/>
              </a:rPr>
              <a:t>Fine Arts</a:t>
            </a:r>
          </a:p>
        </p:txBody>
      </p:sp>
      <p:sp>
        <p:nvSpPr>
          <p:cNvPr id="59395" name="Rectangle 3">
            <a:extLst>
              <a:ext uri="{FF2B5EF4-FFF2-40B4-BE49-F238E27FC236}">
                <a16:creationId xmlns:a16="http://schemas.microsoft.com/office/drawing/2014/main" id="{903F5226-CF41-4434-AAF4-1ADCBBB032CA}"/>
              </a:ext>
            </a:extLst>
          </p:cNvPr>
          <p:cNvSpPr>
            <a:spLocks noGrp="1" noChangeArrowheads="1"/>
          </p:cNvSpPr>
          <p:nvPr>
            <p:ph type="body" idx="4294967295"/>
          </p:nvPr>
        </p:nvSpPr>
        <p:spPr>
          <a:xfrm>
            <a:off x="827484" y="2763520"/>
            <a:ext cx="6709905" cy="3484879"/>
          </a:xfrm>
        </p:spPr>
        <p:txBody>
          <a:bodyPr vert="horz" lIns="91440" tIns="45720" rIns="91440" bIns="45720" rtlCol="0">
            <a:normAutofit/>
          </a:bodyPr>
          <a:lstStyle/>
          <a:p>
            <a:pPr marL="342906" indent="-342906" eaLnBrk="1" fontAlgn="auto" hangingPunct="1">
              <a:lnSpc>
                <a:spcPct val="90000"/>
              </a:lnSpc>
              <a:spcAft>
                <a:spcPts val="0"/>
              </a:spcAft>
              <a:buClrTx/>
              <a:buFont typeface="Wingdings 3" charset="2"/>
              <a:buChar char=""/>
              <a:defRPr/>
            </a:pPr>
            <a:r>
              <a:rPr lang="en-US" dirty="0"/>
              <a:t>Fine Arts-Some students take either a visual or performing arts program as an elective course. Other students may be highly interested in Fine Arts and therefore, want to complete a Fine Arts pathway.  </a:t>
            </a:r>
          </a:p>
          <a:p>
            <a:pPr marL="342906" indent="-342906" eaLnBrk="1" fontAlgn="auto" hangingPunct="1">
              <a:lnSpc>
                <a:spcPct val="90000"/>
              </a:lnSpc>
              <a:spcAft>
                <a:spcPts val="0"/>
              </a:spcAft>
              <a:buClrTx/>
              <a:buFont typeface="Wingdings 3" charset="2"/>
              <a:buChar char=""/>
              <a:defRPr/>
            </a:pPr>
            <a:endParaRPr lang="en-US" dirty="0"/>
          </a:p>
          <a:p>
            <a:pPr marL="342906" indent="-342906" eaLnBrk="1" fontAlgn="auto" hangingPunct="1">
              <a:lnSpc>
                <a:spcPct val="90000"/>
              </a:lnSpc>
              <a:spcAft>
                <a:spcPts val="0"/>
              </a:spcAft>
              <a:buClrTx/>
              <a:buFont typeface="Wingdings 3" charset="2"/>
              <a:buChar char=""/>
              <a:defRPr/>
            </a:pPr>
            <a:r>
              <a:rPr lang="en-US" dirty="0"/>
              <a:t>Students are strongly encouraged to select courses in one focused area of interest known as a Plan of Study if the career interest inventories completed as well as the individual student’s career goals support this area of focus. </a:t>
            </a:r>
          </a:p>
          <a:p>
            <a:pPr marL="342906" indent="-342906" eaLnBrk="1" fontAlgn="auto" hangingPunct="1">
              <a:lnSpc>
                <a:spcPct val="90000"/>
              </a:lnSpc>
              <a:spcAft>
                <a:spcPts val="0"/>
              </a:spcAft>
              <a:buClr>
                <a:schemeClr val="bg2">
                  <a:lumMod val="40000"/>
                  <a:lumOff val="60000"/>
                </a:schemeClr>
              </a:buClr>
              <a:buFont typeface="Wingdings 3" charset="2"/>
              <a:buChar char=""/>
              <a:defRPr/>
            </a:pPr>
            <a:endParaRPr lang="en-US" dirty="0"/>
          </a:p>
          <a:p>
            <a:pPr marL="342906" indent="-342906" eaLnBrk="1" fontAlgn="auto" hangingPunct="1">
              <a:lnSpc>
                <a:spcPct val="90000"/>
              </a:lnSpc>
              <a:spcAft>
                <a:spcPts val="0"/>
              </a:spcAft>
              <a:buClr>
                <a:schemeClr val="bg2">
                  <a:lumMod val="40000"/>
                  <a:lumOff val="60000"/>
                </a:schemeClr>
              </a:buClr>
              <a:buFont typeface="Wingdings 3" charset="2"/>
              <a:buChar char=""/>
              <a:defRPr/>
            </a:pPr>
            <a:endParaRPr lang="en-US" dirty="0"/>
          </a:p>
          <a:p>
            <a:pPr marL="342906" indent="-342906" eaLnBrk="1" fontAlgn="auto" hangingPunct="1">
              <a:lnSpc>
                <a:spcPct val="90000"/>
              </a:lnSpc>
              <a:spcAft>
                <a:spcPts val="0"/>
              </a:spcAft>
              <a:buClr>
                <a:schemeClr val="bg2">
                  <a:lumMod val="40000"/>
                  <a:lumOff val="60000"/>
                </a:schemeClr>
              </a:buClr>
              <a:buFont typeface="Wingdings 3" charset="2"/>
              <a:buChar char=""/>
              <a:defRPr/>
            </a:pPr>
            <a:endParaRPr lang="en-US" dirty="0"/>
          </a:p>
          <a:p>
            <a:pPr marL="342906" indent="-342906" eaLnBrk="1" fontAlgn="auto" hangingPunct="1">
              <a:lnSpc>
                <a:spcPct val="90000"/>
              </a:lnSpc>
              <a:spcAft>
                <a:spcPts val="0"/>
              </a:spcAft>
              <a:buClr>
                <a:schemeClr val="bg2">
                  <a:lumMod val="40000"/>
                  <a:lumOff val="60000"/>
                </a:schemeClr>
              </a:buClr>
              <a:buFont typeface="Wingdings 3" charset="2"/>
              <a:buChar char=""/>
              <a:defRPr/>
            </a:pP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8" name="Picture 72">
            <a:extLst>
              <a:ext uri="{FF2B5EF4-FFF2-40B4-BE49-F238E27FC236}">
                <a16:creationId xmlns:a16="http://schemas.microsoft.com/office/drawing/2014/main" id="{F1B8F9CB-890B-4CB8-B503-188A763E2F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59399" name="Picture 74">
            <a:extLst>
              <a:ext uri="{FF2B5EF4-FFF2-40B4-BE49-F238E27FC236}">
                <a16:creationId xmlns:a16="http://schemas.microsoft.com/office/drawing/2014/main" id="{AA632AB4-3837-4FD0-8B62-0A18B573F4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59400" name="Oval 76">
            <a:extLst>
              <a:ext uri="{FF2B5EF4-FFF2-40B4-BE49-F238E27FC236}">
                <a16:creationId xmlns:a16="http://schemas.microsoft.com/office/drawing/2014/main" id="{C393B4A7-6ABF-423D-A762-3CDB4897A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9401" name="Picture 78">
            <a:extLst>
              <a:ext uri="{FF2B5EF4-FFF2-40B4-BE49-F238E27FC236}">
                <a16:creationId xmlns:a16="http://schemas.microsoft.com/office/drawing/2014/main" id="{9CD2319A-6FA9-4EFB-9EDF-7304467425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59402" name="Picture 80">
            <a:extLst>
              <a:ext uri="{FF2B5EF4-FFF2-40B4-BE49-F238E27FC236}">
                <a16:creationId xmlns:a16="http://schemas.microsoft.com/office/drawing/2014/main" id="{D1692A93-3514-4486-8B67-CCA4E0259B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59403" name="Rectangle 82">
            <a:extLst>
              <a:ext uri="{FF2B5EF4-FFF2-40B4-BE49-F238E27FC236}">
                <a16:creationId xmlns:a16="http://schemas.microsoft.com/office/drawing/2014/main" id="{01AD250C-F2EA-449F-9B14-DF5BB674C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9404" name="Rectangle 84">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9394" name="Rectangle 2">
            <a:extLst>
              <a:ext uri="{FF2B5EF4-FFF2-40B4-BE49-F238E27FC236}">
                <a16:creationId xmlns:a16="http://schemas.microsoft.com/office/drawing/2014/main" id="{8E4F5FDE-7801-4118-A53D-32C2B319DE88}"/>
              </a:ext>
            </a:extLst>
          </p:cNvPr>
          <p:cNvSpPr>
            <a:spLocks noGrp="1" noChangeArrowheads="1"/>
          </p:cNvSpPr>
          <p:nvPr>
            <p:ph type="title" idx="4294967295"/>
          </p:nvPr>
        </p:nvSpPr>
        <p:spPr>
          <a:xfrm>
            <a:off x="482891" y="1447800"/>
            <a:ext cx="2331469" cy="4572000"/>
          </a:xfrm>
        </p:spPr>
        <p:txBody>
          <a:bodyPr vert="horz" lIns="91440" tIns="45720" rIns="91440" bIns="45720" rtlCol="0" anchor="ctr">
            <a:normAutofit/>
          </a:bodyPr>
          <a:lstStyle/>
          <a:p>
            <a:pPr eaLnBrk="1" fontAlgn="auto" hangingPunct="1">
              <a:spcAft>
                <a:spcPts val="0"/>
              </a:spcAft>
              <a:defRPr/>
            </a:pPr>
            <a:r>
              <a:rPr lang="en-US" sz="2800">
                <a:solidFill>
                  <a:srgbClr val="F2F2F2"/>
                </a:solidFill>
              </a:rPr>
              <a:t>Career, Technical and Agricultural Education </a:t>
            </a:r>
          </a:p>
        </p:txBody>
      </p:sp>
      <p:sp>
        <p:nvSpPr>
          <p:cNvPr id="59405" name="Freeform: Shape 86">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406"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59407" name="Rectangle 90">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9408" name="Rectangle 3">
            <a:extLst>
              <a:ext uri="{FF2B5EF4-FFF2-40B4-BE49-F238E27FC236}">
                <a16:creationId xmlns:a16="http://schemas.microsoft.com/office/drawing/2014/main" id="{FEC49854-1FE4-2F44-6E30-55F3D0D8CB91}"/>
              </a:ext>
            </a:extLst>
          </p:cNvPr>
          <p:cNvGraphicFramePr/>
          <p:nvPr>
            <p:extLst>
              <p:ext uri="{D42A27DB-BD31-4B8C-83A1-F6EECF244321}">
                <p14:modId xmlns:p14="http://schemas.microsoft.com/office/powerpoint/2010/main" val="128509947"/>
              </p:ext>
            </p:extLst>
          </p:nvPr>
        </p:nvGraphicFramePr>
        <p:xfrm>
          <a:off x="3755576" y="1122148"/>
          <a:ext cx="4872038" cy="563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a:extLst>
              <a:ext uri="{FF2B5EF4-FFF2-40B4-BE49-F238E27FC236}">
                <a16:creationId xmlns:a16="http://schemas.microsoft.com/office/drawing/2014/main" id="{947EE26E-183E-4A0F-BFC6-976C90F37B5C}"/>
              </a:ext>
            </a:extLst>
          </p:cNvPr>
          <p:cNvSpPr>
            <a:spLocks noGrp="1" noChangeArrowheads="1"/>
          </p:cNvSpPr>
          <p:nvPr>
            <p:ph type="title" idx="4294967295"/>
          </p:nvPr>
        </p:nvSpPr>
        <p:spPr>
          <a:xfrm>
            <a:off x="0" y="277813"/>
            <a:ext cx="8077200" cy="1143000"/>
          </a:xfrm>
        </p:spPr>
        <p:txBody>
          <a:bodyPr/>
          <a:lstStyle/>
          <a:p>
            <a:pPr eaLnBrk="1" hangingPunct="1"/>
            <a:r>
              <a:rPr lang="en-US" altLang="en-US"/>
              <a:t>Career Clusters and Pathways</a:t>
            </a:r>
          </a:p>
        </p:txBody>
      </p:sp>
      <p:sp>
        <p:nvSpPr>
          <p:cNvPr id="66563" name="Rectangle 6">
            <a:extLst>
              <a:ext uri="{FF2B5EF4-FFF2-40B4-BE49-F238E27FC236}">
                <a16:creationId xmlns:a16="http://schemas.microsoft.com/office/drawing/2014/main" id="{D4719BA2-8458-42AF-8698-B9F80421FBCC}"/>
              </a:ext>
            </a:extLst>
          </p:cNvPr>
          <p:cNvSpPr>
            <a:spLocks noGrp="1" noChangeArrowheads="1"/>
          </p:cNvSpPr>
          <p:nvPr>
            <p:ph type="body" idx="4294967295"/>
          </p:nvPr>
        </p:nvSpPr>
        <p:spPr>
          <a:xfrm>
            <a:off x="0" y="1524000"/>
            <a:ext cx="9144000" cy="4606925"/>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t>CTAE Pathways-Students may earn 3 units of credit in a sequence of CTAE courses in a pathway. These self-selected pathways lead to a college and career readiness certificate. There is a career pathway assessment given at the end of the 3 sequential career pathway courses (usually in the Junior or Senior year). </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t>CTAE Video Link-15 and 40 minute videos</a:t>
            </a:r>
          </a:p>
          <a:p>
            <a:pPr marL="0" indent="0" defTabSz="457207" eaLnBrk="1" fontAlgn="auto" hangingPunct="1">
              <a:spcAft>
                <a:spcPts val="0"/>
              </a:spcAft>
              <a:buClr>
                <a:schemeClr val="bg2">
                  <a:lumMod val="40000"/>
                  <a:lumOff val="60000"/>
                </a:schemeClr>
              </a:buClr>
              <a:buFont typeface="Wingdings 3" panose="05040102010807070707" pitchFamily="18" charset="2"/>
              <a:buNone/>
              <a:defRPr/>
            </a:pPr>
            <a:r>
              <a:rPr lang="en-US" altLang="en-US" dirty="0">
                <a:hlinkClick r:id="rId3"/>
              </a:rPr>
              <a:t>http://www.paulding.k12.ga.us/domain/176</a:t>
            </a:r>
            <a:endParaRPr lang="en-US" altLang="en-US" dirty="0"/>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t>Paulding College and Career Academy</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t>Great opportunity to complete pathways that are not offered in your own high school building.</a:t>
            </a:r>
          </a:p>
          <a:p>
            <a:pPr marL="342906" indent="-342906" defTabSz="457207" eaLnBrk="1" fontAlgn="auto" hangingPunct="1">
              <a:spcAft>
                <a:spcPts val="0"/>
              </a:spcAft>
              <a:buClr>
                <a:schemeClr val="bg2">
                  <a:lumMod val="40000"/>
                  <a:lumOff val="60000"/>
                </a:schemeClr>
              </a:buClr>
              <a:buFont typeface="Wingdings 3" charset="2"/>
              <a:buChar char=""/>
              <a:defRPr/>
            </a:pPr>
            <a:endParaRPr lang="en-US" altLang="en-US" dirty="0"/>
          </a:p>
          <a:p>
            <a:pPr marL="342906" indent="-342906" defTabSz="457207" eaLnBrk="1" fontAlgn="auto" hangingPunct="1">
              <a:spcAft>
                <a:spcPts val="0"/>
              </a:spcAft>
              <a:buClr>
                <a:schemeClr val="bg2">
                  <a:lumMod val="40000"/>
                  <a:lumOff val="60000"/>
                </a:schemeClr>
              </a:buClr>
              <a:buFont typeface="Wingdings 3" charset="2"/>
              <a:buChar char=""/>
              <a:defRPr/>
            </a:pPr>
            <a:endParaRPr lang="en-US" altLang="en-US" dirty="0"/>
          </a:p>
          <a:p>
            <a:pPr marL="0" indent="0" defTabSz="457207" eaLnBrk="1" fontAlgn="auto" hangingPunct="1">
              <a:spcAft>
                <a:spcPts val="0"/>
              </a:spcAft>
              <a:buClr>
                <a:schemeClr val="bg2">
                  <a:lumMod val="40000"/>
                  <a:lumOff val="60000"/>
                </a:schemeClr>
              </a:buClr>
              <a:buFont typeface="Wingdings 3" panose="05040102010807070707" pitchFamily="18" charset="2"/>
              <a:buNone/>
              <a:defRPr/>
            </a:pPr>
            <a:endParaRPr lang="en-US"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453409B3-7EAC-480A-8AB4-9A9AD62F70BF}"/>
              </a:ext>
            </a:extLst>
          </p:cNvPr>
          <p:cNvSpPr>
            <a:spLocks noGrp="1" noChangeArrowheads="1"/>
          </p:cNvSpPr>
          <p:nvPr>
            <p:ph type="title"/>
          </p:nvPr>
        </p:nvSpPr>
        <p:spPr/>
        <p:txBody>
          <a:bodyPr/>
          <a:lstStyle/>
          <a:p>
            <a:pPr eaLnBrk="1" hangingPunct="1"/>
            <a:r>
              <a:rPr lang="en-US" altLang="en-US"/>
              <a:t>Embedded Course</a:t>
            </a:r>
          </a:p>
        </p:txBody>
      </p:sp>
      <p:sp>
        <p:nvSpPr>
          <p:cNvPr id="41987" name="Content Placeholder 2">
            <a:extLst>
              <a:ext uri="{FF2B5EF4-FFF2-40B4-BE49-F238E27FC236}">
                <a16:creationId xmlns:a16="http://schemas.microsoft.com/office/drawing/2014/main" id="{B857B871-13F0-41BC-ABA3-F202EA057B63}"/>
              </a:ext>
            </a:extLst>
          </p:cNvPr>
          <p:cNvSpPr>
            <a:spLocks noGrp="1"/>
          </p:cNvSpPr>
          <p:nvPr>
            <p:ph idx="1"/>
          </p:nvPr>
        </p:nvSpPr>
        <p:spPr>
          <a:xfrm>
            <a:off x="484188" y="1524000"/>
            <a:ext cx="8050212" cy="4800600"/>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solidFill>
                  <a:schemeClr val="tx1">
                    <a:lumMod val="75000"/>
                    <a:lumOff val="25000"/>
                  </a:schemeClr>
                </a:solidFill>
              </a:rPr>
              <a:t>Essentials of Healthcare, course number 25.44000. </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solidFill>
                  <a:schemeClr val="tx1">
                    <a:lumMod val="75000"/>
                    <a:lumOff val="25000"/>
                  </a:schemeClr>
                </a:solidFill>
              </a:rPr>
              <a:t>Essentials of Healthcare course meets the fourth science requirement for high school graduation and meets the fourth science requirement for admission to the University System of Georgia and the Technical College System of Georgia. </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solidFill>
                  <a:schemeClr val="tx1">
                    <a:lumMod val="75000"/>
                    <a:lumOff val="25000"/>
                  </a:schemeClr>
                </a:solidFill>
              </a:rPr>
              <a:t>If one unit of credit is earned in Essentials of Healthcare, then, student will also receive one unit of credit for Human Anatomy and Physiology, course number 26.07300</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solidFill>
                  <a:schemeClr val="tx1">
                    <a:lumMod val="75000"/>
                    <a:lumOff val="25000"/>
                  </a:schemeClr>
                </a:solidFill>
              </a:rPr>
              <a:t>Both courses count for HOPE</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solidFill>
                  <a:schemeClr val="tx1">
                    <a:lumMod val="75000"/>
                    <a:lumOff val="25000"/>
                  </a:schemeClr>
                </a:solidFill>
              </a:rPr>
              <a:t>The EC Human Anatomy and Physiology course will be categorized as an </a:t>
            </a:r>
            <a:r>
              <a:rPr lang="en-US" altLang="en-US" u="sng" dirty="0">
                <a:solidFill>
                  <a:schemeClr val="tx1">
                    <a:lumMod val="75000"/>
                    <a:lumOff val="25000"/>
                  </a:schemeClr>
                </a:solidFill>
              </a:rPr>
              <a:t>Elective</a:t>
            </a:r>
            <a:r>
              <a:rPr lang="en-US" altLang="en-US" dirty="0">
                <a:solidFill>
                  <a:schemeClr val="tx1">
                    <a:lumMod val="75000"/>
                    <a:lumOff val="25000"/>
                  </a:schemeClr>
                </a:solidFill>
              </a:rPr>
              <a:t> on the local high school transcript.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A330A91E-4191-4B17-8D28-B76AB166276F}"/>
              </a:ext>
            </a:extLst>
          </p:cNvPr>
          <p:cNvSpPr>
            <a:spLocks noGrp="1" noChangeArrowheads="1"/>
          </p:cNvSpPr>
          <p:nvPr>
            <p:ph type="title" idx="4294967295"/>
          </p:nvPr>
        </p:nvSpPr>
        <p:spPr>
          <a:xfrm>
            <a:off x="76200" y="277813"/>
            <a:ext cx="9067800" cy="1143000"/>
          </a:xfrm>
        </p:spPr>
        <p:txBody>
          <a:bodyPr/>
          <a:lstStyle/>
          <a:p>
            <a:pPr eaLnBrk="1" hangingPunct="1"/>
            <a:r>
              <a:rPr lang="en-US" altLang="en-US" dirty="0"/>
              <a:t>Health and Personal Fitness</a:t>
            </a:r>
          </a:p>
        </p:txBody>
      </p:sp>
      <p:sp>
        <p:nvSpPr>
          <p:cNvPr id="89094" name="Rectangle 6">
            <a:extLst>
              <a:ext uri="{FF2B5EF4-FFF2-40B4-BE49-F238E27FC236}">
                <a16:creationId xmlns:a16="http://schemas.microsoft.com/office/drawing/2014/main" id="{858AB81D-57C5-43BA-80D9-20C6E46A89EB}"/>
              </a:ext>
            </a:extLst>
          </p:cNvPr>
          <p:cNvSpPr>
            <a:spLocks noGrp="1" noChangeArrowheads="1"/>
          </p:cNvSpPr>
          <p:nvPr>
            <p:ph type="body" idx="4294967295"/>
          </p:nvPr>
        </p:nvSpPr>
        <p:spPr>
          <a:xfrm>
            <a:off x="76200" y="1600200"/>
            <a:ext cx="9067800" cy="4530725"/>
          </a:xfrm>
        </p:spPr>
        <p:txBody>
          <a:bodyPr rtlCol="0">
            <a:normAutofit fontScale="92500" lnSpcReduction="10000"/>
          </a:bodyPr>
          <a:lstStyle/>
          <a:p>
            <a:pPr defTabSz="457207" eaLnBrk="1" fontAlgn="auto" hangingPunct="1">
              <a:spcBef>
                <a:spcPct val="50000"/>
              </a:spcBef>
              <a:spcAft>
                <a:spcPts val="0"/>
              </a:spcAft>
              <a:buClr>
                <a:schemeClr val="bg2">
                  <a:lumMod val="40000"/>
                  <a:lumOff val="60000"/>
                </a:schemeClr>
              </a:buClr>
              <a:buFont typeface="Wingdings" panose="05000000000000000000" pitchFamily="2" charset="2"/>
              <a:buChar char="q"/>
              <a:defRPr/>
            </a:pPr>
            <a:r>
              <a:rPr lang="en-US" sz="2800" b="1" dirty="0">
                <a:solidFill>
                  <a:schemeClr val="tx1">
                    <a:lumMod val="75000"/>
                    <a:lumOff val="25000"/>
                  </a:schemeClr>
                </a:solidFill>
              </a:rPr>
              <a:t>	</a:t>
            </a:r>
            <a:r>
              <a:rPr lang="en-US" sz="2800" dirty="0">
                <a:solidFill>
                  <a:schemeClr val="tx1">
                    <a:lumMod val="75000"/>
                    <a:lumOff val="25000"/>
                  </a:schemeClr>
                </a:solidFill>
              </a:rPr>
              <a:t>Students will participate in the Alcohol and Drug Awareness Program as part of their health course. Students who successfully complete the test given at the end of this program will receive an ADAP card. Teenagers wishing to receive a </a:t>
            </a:r>
            <a:r>
              <a:rPr lang="en-US" sz="2800" u="sng" dirty="0">
                <a:solidFill>
                  <a:schemeClr val="tx1">
                    <a:lumMod val="75000"/>
                    <a:lumOff val="25000"/>
                  </a:schemeClr>
                </a:solidFill>
              </a:rPr>
              <a:t>driver’s</a:t>
            </a:r>
            <a:r>
              <a:rPr lang="en-US" sz="2800" dirty="0">
                <a:solidFill>
                  <a:schemeClr val="tx1">
                    <a:lumMod val="75000"/>
                    <a:lumOff val="25000"/>
                  </a:schemeClr>
                </a:solidFill>
              </a:rPr>
              <a:t> license must have an ADAP card.</a:t>
            </a:r>
          </a:p>
          <a:p>
            <a:pPr defTabSz="457207" eaLnBrk="1" fontAlgn="auto" hangingPunct="1">
              <a:spcBef>
                <a:spcPct val="50000"/>
              </a:spcBef>
              <a:spcAft>
                <a:spcPts val="0"/>
              </a:spcAft>
              <a:buClr>
                <a:schemeClr val="bg2">
                  <a:lumMod val="40000"/>
                  <a:lumOff val="60000"/>
                </a:schemeClr>
              </a:buClr>
              <a:buFont typeface="Wingdings" panose="05000000000000000000" pitchFamily="2" charset="2"/>
              <a:buChar char="q"/>
              <a:defRPr/>
            </a:pPr>
            <a:endParaRPr lang="en-US" sz="2800" dirty="0"/>
          </a:p>
          <a:p>
            <a:pPr defTabSz="457207" eaLnBrk="1" fontAlgn="auto" hangingPunct="1">
              <a:spcBef>
                <a:spcPct val="50000"/>
              </a:spcBef>
              <a:spcAft>
                <a:spcPts val="0"/>
              </a:spcAft>
              <a:buClr>
                <a:schemeClr val="bg2">
                  <a:lumMod val="40000"/>
                  <a:lumOff val="60000"/>
                </a:schemeClr>
              </a:buClr>
              <a:buFont typeface="Wingdings" panose="05000000000000000000" pitchFamily="2" charset="2"/>
              <a:buChar char="q"/>
              <a:defRPr/>
            </a:pPr>
            <a:r>
              <a:rPr lang="en-US" sz="2800" dirty="0"/>
              <a:t>Personal Fitness and Health are required courses and are worth ½ credit each. Please note: Some students opt to take 3 years/3 credits worth of JROTC to fulfill this graduation requirement.  </a:t>
            </a:r>
          </a:p>
          <a:p>
            <a:pPr marL="342906" indent="-342906" defTabSz="457207" eaLnBrk="1" fontAlgn="auto" hangingPunct="1">
              <a:spcAft>
                <a:spcPts val="0"/>
              </a:spcAft>
              <a:buClr>
                <a:schemeClr val="bg2">
                  <a:lumMod val="40000"/>
                  <a:lumOff val="60000"/>
                </a:schemeClr>
              </a:buClr>
              <a:buFont typeface="Wingdings 3" charset="2"/>
              <a:buChar char=""/>
              <a:defRPr/>
            </a:pPr>
            <a:endParaRPr lang="en-US" sz="2800" dirty="0">
              <a:solidFill>
                <a:schemeClr val="tx1">
                  <a:lumMod val="75000"/>
                  <a:lumOff val="25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299E93BB-5DBD-4DAB-A0CE-679BE53DD8D1}"/>
              </a:ext>
            </a:extLst>
          </p:cNvPr>
          <p:cNvSpPr>
            <a:spLocks noGrp="1" noChangeArrowheads="1"/>
          </p:cNvSpPr>
          <p:nvPr>
            <p:ph type="title"/>
          </p:nvPr>
        </p:nvSpPr>
        <p:spPr>
          <a:xfrm>
            <a:off x="484583" y="452718"/>
            <a:ext cx="7053542" cy="1400530"/>
          </a:xfrm>
        </p:spPr>
        <p:txBody>
          <a:bodyPr>
            <a:normAutofit/>
          </a:bodyPr>
          <a:lstStyle/>
          <a:p>
            <a:pPr eaLnBrk="1" hangingPunct="1"/>
            <a:r>
              <a:rPr lang="en-US" altLang="en-US"/>
              <a:t>Promotion in HS to Next Grade</a:t>
            </a:r>
          </a:p>
        </p:txBody>
      </p:sp>
      <p:graphicFrame>
        <p:nvGraphicFramePr>
          <p:cNvPr id="237573" name="Rectangle 3">
            <a:extLst>
              <a:ext uri="{FF2B5EF4-FFF2-40B4-BE49-F238E27FC236}">
                <a16:creationId xmlns:a16="http://schemas.microsoft.com/office/drawing/2014/main" id="{BE9067CE-1349-8E8E-E4D9-C34192FF22CF}"/>
              </a:ext>
            </a:extLst>
          </p:cNvPr>
          <p:cNvGraphicFramePr>
            <a:graphicFrameLocks noGrp="1"/>
          </p:cNvGraphicFramePr>
          <p:nvPr>
            <p:ph idx="1"/>
            <p:extLst>
              <p:ext uri="{D42A27DB-BD31-4B8C-83A1-F6EECF244321}">
                <p14:modId xmlns:p14="http://schemas.microsoft.com/office/powerpoint/2010/main" val="417158746"/>
              </p:ext>
            </p:extLst>
          </p:nvPr>
        </p:nvGraphicFramePr>
        <p:xfrm>
          <a:off x="484582" y="2140085"/>
          <a:ext cx="8202217" cy="4056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EAC5892-8C0A-43DF-A3A8-DCF4A91B3087}"/>
              </a:ext>
            </a:extLst>
          </p:cNvPr>
          <p:cNvSpPr>
            <a:spLocks noGrp="1" noChangeArrowheads="1"/>
          </p:cNvSpPr>
          <p:nvPr>
            <p:ph type="title" idx="4294967295"/>
          </p:nvPr>
        </p:nvSpPr>
        <p:spPr>
          <a:xfrm>
            <a:off x="0" y="533400"/>
            <a:ext cx="9144000" cy="914400"/>
          </a:xfrm>
        </p:spPr>
        <p:txBody>
          <a:bodyPr rtlCol="0">
            <a:normAutofit/>
          </a:bodyPr>
          <a:lstStyle/>
          <a:p>
            <a:pPr defTabSz="457207" eaLnBrk="1" fontAlgn="auto" hangingPunct="1">
              <a:spcAft>
                <a:spcPts val="0"/>
              </a:spcAft>
              <a:defRPr/>
            </a:pPr>
            <a:r>
              <a:rPr lang="en-US" altLang="en-US" sz="4000" dirty="0">
                <a:solidFill>
                  <a:schemeClr val="tx1">
                    <a:lumMod val="85000"/>
                    <a:lumOff val="15000"/>
                  </a:schemeClr>
                </a:solidFill>
              </a:rPr>
              <a:t>End of Course Assessments (EOCs)</a:t>
            </a:r>
          </a:p>
        </p:txBody>
      </p:sp>
      <p:sp>
        <p:nvSpPr>
          <p:cNvPr id="14339" name="Rectangle 3">
            <a:extLst>
              <a:ext uri="{FF2B5EF4-FFF2-40B4-BE49-F238E27FC236}">
                <a16:creationId xmlns:a16="http://schemas.microsoft.com/office/drawing/2014/main" id="{868FB6EA-8776-445F-91AF-E1774E79337D}"/>
              </a:ext>
            </a:extLst>
          </p:cNvPr>
          <p:cNvSpPr>
            <a:spLocks noGrp="1" noChangeArrowheads="1"/>
          </p:cNvSpPr>
          <p:nvPr>
            <p:ph type="body" idx="4294967295"/>
          </p:nvPr>
        </p:nvSpPr>
        <p:spPr>
          <a:xfrm>
            <a:off x="1066800" y="1600200"/>
            <a:ext cx="6324600" cy="4530725"/>
          </a:xfrm>
        </p:spPr>
        <p:txBody>
          <a:bodyPr rtlCol="0">
            <a:normAutofit/>
          </a:bodyPr>
          <a:lstStyle/>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2200" b="1" dirty="0">
                <a:solidFill>
                  <a:schemeClr val="tx1">
                    <a:lumMod val="75000"/>
                    <a:lumOff val="25000"/>
                  </a:schemeClr>
                </a:solidFill>
              </a:rPr>
              <a:t>English Language Arts</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2200" dirty="0">
                <a:solidFill>
                  <a:schemeClr val="tx1">
                    <a:lumMod val="75000"/>
                    <a:lumOff val="25000"/>
                  </a:schemeClr>
                </a:solidFill>
              </a:rPr>
              <a:t>          American Literature and Composition</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2200" b="1" dirty="0">
                <a:solidFill>
                  <a:schemeClr val="tx1">
                    <a:lumMod val="75000"/>
                    <a:lumOff val="25000"/>
                  </a:schemeClr>
                </a:solidFill>
              </a:rPr>
              <a:t>Mathematics</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2200" dirty="0">
                <a:solidFill>
                  <a:schemeClr val="tx1">
                    <a:lumMod val="75000"/>
                    <a:lumOff val="25000"/>
                  </a:schemeClr>
                </a:solidFill>
              </a:rPr>
              <a:t>	      GSE Algebra I </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2200" b="1" dirty="0">
                <a:solidFill>
                  <a:schemeClr val="tx1">
                    <a:lumMod val="75000"/>
                    <a:lumOff val="25000"/>
                  </a:schemeClr>
                </a:solidFill>
              </a:rPr>
              <a:t>Science</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2200" dirty="0">
                <a:solidFill>
                  <a:schemeClr val="tx1">
                    <a:lumMod val="75000"/>
                    <a:lumOff val="25000"/>
                  </a:schemeClr>
                </a:solidFill>
              </a:rPr>
              <a:t>           Biology</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2200" b="1" dirty="0">
                <a:solidFill>
                  <a:schemeClr val="tx1">
                    <a:lumMod val="75000"/>
                    <a:lumOff val="25000"/>
                  </a:schemeClr>
                </a:solidFill>
              </a:rPr>
              <a:t>Social Studies</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2200" dirty="0">
                <a:solidFill>
                  <a:schemeClr val="tx1">
                    <a:lumMod val="75000"/>
                    <a:lumOff val="25000"/>
                  </a:schemeClr>
                </a:solidFill>
              </a:rPr>
              <a:t>           United States History</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sz="2200" dirty="0">
                <a:solidFill>
                  <a:schemeClr val="tx1">
                    <a:lumMod val="75000"/>
                    <a:lumOff val="25000"/>
                  </a:schemeClr>
                </a:solidFill>
              </a:rPr>
              <a:t>           </a:t>
            </a:r>
          </a:p>
        </p:txBody>
      </p:sp>
      <p:pic>
        <p:nvPicPr>
          <p:cNvPr id="63492" name="Picture 4">
            <a:extLst>
              <a:ext uri="{FF2B5EF4-FFF2-40B4-BE49-F238E27FC236}">
                <a16:creationId xmlns:a16="http://schemas.microsoft.com/office/drawing/2014/main" id="{1683F34E-222D-4A5D-815A-8349C47B4D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419600"/>
            <a:ext cx="2895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F59136-1A57-4F00-BBA6-BE0FB4D13C2B}"/>
              </a:ext>
            </a:extLst>
          </p:cNvPr>
          <p:cNvSpPr txBox="1"/>
          <p:nvPr/>
        </p:nvSpPr>
        <p:spPr>
          <a:xfrm>
            <a:off x="990600" y="1981200"/>
            <a:ext cx="7239000" cy="4031873"/>
          </a:xfrm>
          <a:prstGeom prst="rect">
            <a:avLst/>
          </a:prstGeom>
          <a:solidFill>
            <a:schemeClr val="accent1"/>
          </a:solidFill>
          <a:effectLst>
            <a:outerShdw blurRad="50800" dist="139700" dir="13500000" algn="br" rotWithShape="0">
              <a:prstClr val="black">
                <a:alpha val="40000"/>
              </a:prstClr>
            </a:outerShdw>
          </a:effectLst>
        </p:spPr>
        <p:txBody>
          <a:bodyPr>
            <a:spAutoFit/>
          </a:bodyPr>
          <a:lstStyle/>
          <a:p>
            <a:pPr eaLnBrk="1" fontAlgn="auto" hangingPunct="1">
              <a:spcBef>
                <a:spcPts val="0"/>
              </a:spcBef>
              <a:spcAft>
                <a:spcPts val="0"/>
              </a:spcAft>
              <a:defRPr/>
            </a:pPr>
            <a:r>
              <a:rPr lang="en-US" sz="3200" dirty="0">
                <a:latin typeface="+mn-lt"/>
              </a:rPr>
              <a:t>A process by which all 11</a:t>
            </a:r>
            <a:r>
              <a:rPr lang="en-US" sz="3200" baseline="30000" dirty="0">
                <a:latin typeface="+mn-lt"/>
              </a:rPr>
              <a:t>th</a:t>
            </a:r>
            <a:r>
              <a:rPr lang="en-US" sz="3200" dirty="0">
                <a:latin typeface="+mn-lt"/>
              </a:rPr>
              <a:t> &amp; 12</a:t>
            </a:r>
            <a:r>
              <a:rPr lang="en-US" sz="3200" baseline="30000" dirty="0">
                <a:latin typeface="+mn-lt"/>
              </a:rPr>
              <a:t>th</a:t>
            </a:r>
            <a:r>
              <a:rPr lang="en-US" sz="3200" dirty="0">
                <a:latin typeface="+mn-lt"/>
              </a:rPr>
              <a:t> grade (and some 10</a:t>
            </a:r>
            <a:r>
              <a:rPr lang="en-US" sz="3200" baseline="30000" dirty="0">
                <a:latin typeface="+mn-lt"/>
              </a:rPr>
              <a:t>th</a:t>
            </a:r>
            <a:r>
              <a:rPr lang="en-US" sz="3200" dirty="0">
                <a:latin typeface="+mn-lt"/>
              </a:rPr>
              <a:t>) students take courses from a state public or private postsecondary institution while still enrolled as a high school student and receive credit both at the high school and at the postsecondary institution.</a:t>
            </a:r>
          </a:p>
        </p:txBody>
      </p:sp>
      <p:sp>
        <p:nvSpPr>
          <p:cNvPr id="21507" name="Title 3">
            <a:extLst>
              <a:ext uri="{FF2B5EF4-FFF2-40B4-BE49-F238E27FC236}">
                <a16:creationId xmlns:a16="http://schemas.microsoft.com/office/drawing/2014/main" id="{6F6B5639-820F-4008-BE34-BF89A05913EB}"/>
              </a:ext>
            </a:extLst>
          </p:cNvPr>
          <p:cNvSpPr>
            <a:spLocks noGrp="1"/>
          </p:cNvSpPr>
          <p:nvPr>
            <p:ph type="title" idx="4294967295"/>
          </p:nvPr>
        </p:nvSpPr>
        <p:spPr>
          <a:xfrm>
            <a:off x="0" y="277813"/>
            <a:ext cx="9067800" cy="1139825"/>
          </a:xfrm>
        </p:spPr>
        <p:txBody>
          <a:bodyPr/>
          <a:lstStyle/>
          <a:p>
            <a:pPr algn="ctr" eaLnBrk="1" fontAlgn="auto" hangingPunct="1">
              <a:spcAft>
                <a:spcPts val="0"/>
              </a:spcAft>
              <a:defRPr/>
            </a:pPr>
            <a:r>
              <a:rPr lang="en-US" altLang="en-US" sz="4600" dirty="0"/>
              <a:t>Dual Enrollment Defined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768" decel="100000"/>
                                        <p:tgtEl>
                                          <p:spTgt spid="21507"/>
                                        </p:tgtEl>
                                      </p:cBhvr>
                                    </p:animEffect>
                                    <p:animScale>
                                      <p:cBhvr>
                                        <p:cTn id="8" dur="768" decel="100000"/>
                                        <p:tgtEl>
                                          <p:spTgt spid="21507"/>
                                        </p:tgtEl>
                                      </p:cBhvr>
                                      <p:from x="10000" y="10000"/>
                                      <p:to x="200000" y="450000"/>
                                    </p:animScale>
                                    <p:animScale>
                                      <p:cBhvr>
                                        <p:cTn id="9" dur="1230" accel="100000" fill="hold">
                                          <p:stCondLst>
                                            <p:cond delay="768"/>
                                          </p:stCondLst>
                                        </p:cTn>
                                        <p:tgtEl>
                                          <p:spTgt spid="21507"/>
                                        </p:tgtEl>
                                      </p:cBhvr>
                                      <p:from x="200000" y="450000"/>
                                      <p:to x="100000" y="100000"/>
                                    </p:animScale>
                                    <p:set>
                                      <p:cBhvr>
                                        <p:cTn id="10" dur="768" fill="hold"/>
                                        <p:tgtEl>
                                          <p:spTgt spid="21507"/>
                                        </p:tgtEl>
                                        <p:attrNameLst>
                                          <p:attrName>ppt_x</p:attrName>
                                        </p:attrNameLst>
                                      </p:cBhvr>
                                      <p:to>
                                        <p:strVal val="(0.5)"/>
                                      </p:to>
                                    </p:set>
                                    <p:anim from="(0.5)" to="(#ppt_x)" calcmode="lin" valueType="num">
                                      <p:cBhvr>
                                        <p:cTn id="11" dur="1230" accel="100000" fill="hold">
                                          <p:stCondLst>
                                            <p:cond delay="768"/>
                                          </p:stCondLst>
                                        </p:cTn>
                                        <p:tgtEl>
                                          <p:spTgt spid="21507"/>
                                        </p:tgtEl>
                                        <p:attrNameLst>
                                          <p:attrName>ppt_x</p:attrName>
                                        </p:attrNameLst>
                                      </p:cBhvr>
                                    </p:anim>
                                    <p:set>
                                      <p:cBhvr>
                                        <p:cTn id="12" dur="768" fill="hold"/>
                                        <p:tgtEl>
                                          <p:spTgt spid="21507"/>
                                        </p:tgtEl>
                                        <p:attrNameLst>
                                          <p:attrName>ppt_y</p:attrName>
                                        </p:attrNameLst>
                                      </p:cBhvr>
                                      <p:to>
                                        <p:strVal val="(#ppt_y+0.4)"/>
                                      </p:to>
                                    </p:set>
                                    <p:anim from="(#ppt_y+0.4)" to="(#ppt_y)" calcmode="lin" valueType="num">
                                      <p:cBhvr>
                                        <p:cTn id="13" dur="1230" accel="100000" fill="hold">
                                          <p:stCondLst>
                                            <p:cond delay="768"/>
                                          </p:stCondLst>
                                        </p:cTn>
                                        <p:tgtEl>
                                          <p:spTgt spid="2150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DB686E78-8999-4017-AE4E-974C16BADE41}"/>
              </a:ext>
            </a:extLst>
          </p:cNvPr>
          <p:cNvSpPr>
            <a:spLocks noGrp="1" noChangeArrowheads="1"/>
          </p:cNvSpPr>
          <p:nvPr>
            <p:ph type="title"/>
          </p:nvPr>
        </p:nvSpPr>
        <p:spPr>
          <a:xfrm>
            <a:off x="1676400" y="152400"/>
            <a:ext cx="6437313" cy="838200"/>
          </a:xfrm>
        </p:spPr>
        <p:txBody>
          <a:bodyPr/>
          <a:lstStyle/>
          <a:p>
            <a:pPr eaLnBrk="1" hangingPunct="1"/>
            <a:r>
              <a:rPr lang="en-US" altLang="en-US" dirty="0"/>
              <a:t>DUAL ENROLLMENT</a:t>
            </a:r>
          </a:p>
        </p:txBody>
      </p:sp>
      <p:sp>
        <p:nvSpPr>
          <p:cNvPr id="3" name="Content Placeholder 2">
            <a:extLst>
              <a:ext uri="{FF2B5EF4-FFF2-40B4-BE49-F238E27FC236}">
                <a16:creationId xmlns:a16="http://schemas.microsoft.com/office/drawing/2014/main" id="{B6DD3205-9307-4099-A376-BCD6B387437B}"/>
              </a:ext>
            </a:extLst>
          </p:cNvPr>
          <p:cNvSpPr>
            <a:spLocks noGrp="1"/>
          </p:cNvSpPr>
          <p:nvPr>
            <p:ph idx="1"/>
          </p:nvPr>
        </p:nvSpPr>
        <p:spPr>
          <a:xfrm>
            <a:off x="228600" y="990600"/>
            <a:ext cx="8610600" cy="5486400"/>
          </a:xfrm>
        </p:spPr>
        <p:txBody>
          <a:bodyPr rtlCol="0">
            <a:normAutofit fontScale="85000" lnSpcReduction="20000"/>
          </a:bodyPr>
          <a:lstStyle/>
          <a:p>
            <a:pPr marL="0" indent="0" defTabSz="457207" eaLnBrk="1" fontAlgn="auto" hangingPunct="1">
              <a:spcAft>
                <a:spcPts val="0"/>
              </a:spcAft>
              <a:buClr>
                <a:schemeClr val="bg2">
                  <a:lumMod val="40000"/>
                  <a:lumOff val="60000"/>
                </a:schemeClr>
              </a:buClr>
              <a:buFont typeface="Wingdings 3" charset="2"/>
              <a:buNone/>
              <a:defRPr/>
            </a:pPr>
            <a:r>
              <a:rPr lang="en-US" b="1" u="sng" dirty="0">
                <a:solidFill>
                  <a:schemeClr val="tx1">
                    <a:lumMod val="75000"/>
                    <a:lumOff val="25000"/>
                  </a:schemeClr>
                </a:solidFill>
              </a:rPr>
              <a:t>SB 132 – Dual Enrollment Program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 </a:t>
            </a:r>
            <a:r>
              <a:rPr lang="en-US" sz="1600" dirty="0">
                <a:solidFill>
                  <a:schemeClr val="tx1">
                    <a:lumMod val="75000"/>
                    <a:lumOff val="25000"/>
                  </a:schemeClr>
                </a:solidFill>
              </a:rPr>
              <a:t>High school students may enroll while in 11</a:t>
            </a:r>
            <a:r>
              <a:rPr lang="en-US" sz="1600" baseline="30000" dirty="0">
                <a:solidFill>
                  <a:schemeClr val="tx1">
                    <a:lumMod val="75000"/>
                    <a:lumOff val="25000"/>
                  </a:schemeClr>
                </a:solidFill>
              </a:rPr>
              <a:t>TH</a:t>
            </a:r>
            <a:r>
              <a:rPr lang="en-US" sz="1600" dirty="0">
                <a:solidFill>
                  <a:schemeClr val="tx1">
                    <a:lumMod val="75000"/>
                    <a:lumOff val="25000"/>
                  </a:schemeClr>
                </a:solidFill>
              </a:rPr>
              <a:t> &amp; 12</a:t>
            </a:r>
            <a:r>
              <a:rPr lang="en-US" sz="1600" baseline="30000" dirty="0">
                <a:solidFill>
                  <a:schemeClr val="tx1">
                    <a:lumMod val="75000"/>
                    <a:lumOff val="25000"/>
                  </a:schemeClr>
                </a:solidFill>
              </a:rPr>
              <a:t>TH</a:t>
            </a:r>
            <a:r>
              <a:rPr lang="en-US" sz="1600" dirty="0">
                <a:solidFill>
                  <a:schemeClr val="tx1">
                    <a:lumMod val="75000"/>
                    <a:lumOff val="25000"/>
                  </a:schemeClr>
                </a:solidFill>
              </a:rPr>
              <a:t> GRADES (10</a:t>
            </a:r>
            <a:r>
              <a:rPr lang="en-US" sz="1600" baseline="30000" dirty="0">
                <a:solidFill>
                  <a:schemeClr val="tx1">
                    <a:lumMod val="75000"/>
                    <a:lumOff val="25000"/>
                  </a:schemeClr>
                </a:solidFill>
              </a:rPr>
              <a:t>th</a:t>
            </a:r>
            <a:r>
              <a:rPr lang="en-US" sz="1600" dirty="0">
                <a:solidFill>
                  <a:schemeClr val="tx1">
                    <a:lumMod val="75000"/>
                    <a:lumOff val="25000"/>
                  </a:schemeClr>
                </a:solidFill>
              </a:rPr>
              <a:t> graders can take CTAE courses at TCSG or can qualify for DE by meeting Zell requirements)</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sz="1600" dirty="0">
                <a:solidFill>
                  <a:schemeClr val="tx1">
                    <a:lumMod val="75000"/>
                    <a:lumOff val="25000"/>
                  </a:schemeClr>
                </a:solidFill>
              </a:rPr>
              <a:t> Earn dual credit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sz="1600" dirty="0">
                <a:solidFill>
                  <a:schemeClr val="tx1">
                    <a:lumMod val="75000"/>
                    <a:lumOff val="25000"/>
                  </a:schemeClr>
                </a:solidFill>
              </a:rPr>
              <a:t> Wide range of courses </a:t>
            </a:r>
          </a:p>
          <a:p>
            <a:pPr marL="0" indent="0" defTabSz="457207" eaLnBrk="1" fontAlgn="auto" hangingPunct="1">
              <a:spcAft>
                <a:spcPts val="0"/>
              </a:spcAft>
              <a:buClr>
                <a:schemeClr val="bg2">
                  <a:lumMod val="40000"/>
                  <a:lumOff val="60000"/>
                </a:schemeClr>
              </a:buClr>
              <a:buFont typeface="Wingdings 3" charset="2"/>
              <a:buNone/>
              <a:defRPr/>
            </a:pPr>
            <a:endParaRPr lang="en-US" sz="1200" dirty="0">
              <a:solidFill>
                <a:schemeClr val="tx1">
                  <a:lumMod val="75000"/>
                  <a:lumOff val="25000"/>
                </a:schemeClr>
              </a:solidFill>
            </a:endParaRPr>
          </a:p>
          <a:p>
            <a:pPr marL="0" indent="0" defTabSz="457207" eaLnBrk="1" fontAlgn="auto" hangingPunct="1">
              <a:spcAft>
                <a:spcPts val="0"/>
              </a:spcAft>
              <a:buClr>
                <a:schemeClr val="bg2">
                  <a:lumMod val="40000"/>
                  <a:lumOff val="60000"/>
                </a:schemeClr>
              </a:buClr>
              <a:buFont typeface="Wingdings 3" charset="2"/>
              <a:buNone/>
              <a:defRPr/>
            </a:pPr>
            <a:r>
              <a:rPr lang="en-US" b="1" u="sng" dirty="0">
                <a:solidFill>
                  <a:schemeClr val="tx1">
                    <a:lumMod val="75000"/>
                    <a:lumOff val="25000"/>
                  </a:schemeClr>
                </a:solidFill>
              </a:rPr>
              <a:t>High School Postsecondary Option (formerly known as SB2)</a:t>
            </a:r>
          </a:p>
          <a:p>
            <a:pPr marL="0" indent="0" defTabSz="457207" eaLnBrk="1" fontAlgn="auto" hangingPunct="1">
              <a:spcAft>
                <a:spcPts val="0"/>
              </a:spcAft>
              <a:buClr>
                <a:schemeClr val="bg2">
                  <a:lumMod val="40000"/>
                  <a:lumOff val="60000"/>
                </a:schemeClr>
              </a:buClr>
              <a:buFont typeface="Wingdings 3" charset="2"/>
              <a:buNone/>
              <a:defRPr/>
            </a:pPr>
            <a:r>
              <a:rPr lang="en-US" dirty="0">
                <a:solidFill>
                  <a:schemeClr val="tx1">
                    <a:lumMod val="75000"/>
                    <a:lumOff val="25000"/>
                  </a:schemeClr>
                </a:solidFill>
              </a:rPr>
              <a:t>• Students must complete the following state required high school course requirements (EOC courses plus health and personal fitness):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1 required health and personal fitness course (.5/.5)</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2 English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2 math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2 science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2 social studies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Complete an associate degree, technical diploma or two technical certificate programs in a career pathway and all training prerequisites for any state, national, or industry occupational certifications or licenses required to work in the field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Awarded a high school diploma and a college credential(s)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97C14502-6403-4078-852F-20E905E0BEC8}"/>
              </a:ext>
            </a:extLst>
          </p:cNvPr>
          <p:cNvSpPr>
            <a:spLocks noGrp="1" noChangeArrowheads="1"/>
          </p:cNvSpPr>
          <p:nvPr>
            <p:ph type="title"/>
          </p:nvPr>
        </p:nvSpPr>
        <p:spPr/>
        <p:txBody>
          <a:bodyPr/>
          <a:lstStyle/>
          <a:p>
            <a:pPr eaLnBrk="1" hangingPunct="1"/>
            <a:r>
              <a:rPr lang="en-US" altLang="en-US"/>
              <a:t>Required Enrollment</a:t>
            </a:r>
          </a:p>
        </p:txBody>
      </p:sp>
      <p:sp>
        <p:nvSpPr>
          <p:cNvPr id="3" name="Content Placeholder 2">
            <a:extLst>
              <a:ext uri="{FF2B5EF4-FFF2-40B4-BE49-F238E27FC236}">
                <a16:creationId xmlns:a16="http://schemas.microsoft.com/office/drawing/2014/main" id="{72CF9925-847A-48B3-89C2-0BDE59379411}"/>
              </a:ext>
            </a:extLst>
          </p:cNvPr>
          <p:cNvSpPr>
            <a:spLocks noGrp="1"/>
          </p:cNvSpPr>
          <p:nvPr>
            <p:ph idx="1"/>
          </p:nvPr>
        </p:nvSpPr>
        <p:spPr>
          <a:xfrm>
            <a:off x="484188" y="1600200"/>
            <a:ext cx="8202612" cy="3600450"/>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Student must be enrolled full-time</a:t>
            </a:r>
          </a:p>
          <a:p>
            <a:pPr marL="0" indent="0" defTabSz="457207" eaLnBrk="1" fontAlgn="auto" hangingPunct="1">
              <a:spcAft>
                <a:spcPts val="0"/>
              </a:spcAft>
              <a:buClr>
                <a:schemeClr val="bg2">
                  <a:lumMod val="40000"/>
                  <a:lumOff val="60000"/>
                </a:schemeClr>
              </a:buClr>
              <a:buFont typeface="Wingdings 3" panose="05040102010807070707" pitchFamily="18" charset="2"/>
              <a:buNone/>
              <a:defRPr/>
            </a:pPr>
            <a:r>
              <a:rPr lang="en-US" dirty="0">
                <a:solidFill>
                  <a:schemeClr val="tx1">
                    <a:lumMod val="75000"/>
                    <a:lumOff val="25000"/>
                  </a:schemeClr>
                </a:solidFill>
              </a:rPr>
              <a:t>This can be done by: </a:t>
            </a:r>
          </a:p>
          <a:p>
            <a:pPr marL="257175" indent="-257175" defTabSz="457207" eaLnBrk="1" fontAlgn="auto" hangingPunct="1">
              <a:spcAft>
                <a:spcPts val="0"/>
              </a:spcAft>
              <a:buClr>
                <a:schemeClr val="bg2">
                  <a:lumMod val="40000"/>
                  <a:lumOff val="60000"/>
                </a:schemeClr>
              </a:buClr>
              <a:buFont typeface="Wingdings 3" charset="2"/>
              <a:buAutoNum type="arabicParenR"/>
              <a:defRPr/>
            </a:pPr>
            <a:r>
              <a:rPr lang="en-US" dirty="0">
                <a:solidFill>
                  <a:schemeClr val="tx1">
                    <a:lumMod val="75000"/>
                    <a:lumOff val="25000"/>
                  </a:schemeClr>
                </a:solidFill>
              </a:rPr>
              <a:t>Combination of high school and Dual Enrollment courses </a:t>
            </a:r>
          </a:p>
          <a:p>
            <a:pPr marL="257175" indent="-257175" defTabSz="457207" eaLnBrk="1" fontAlgn="auto" hangingPunct="1">
              <a:spcAft>
                <a:spcPts val="0"/>
              </a:spcAft>
              <a:buClr>
                <a:schemeClr val="bg2">
                  <a:lumMod val="40000"/>
                  <a:lumOff val="60000"/>
                </a:schemeClr>
              </a:buClr>
              <a:buFont typeface="Wingdings 3" charset="2"/>
              <a:buAutoNum type="arabicParenR"/>
              <a:defRPr/>
            </a:pPr>
            <a:r>
              <a:rPr lang="en-US" dirty="0">
                <a:solidFill>
                  <a:schemeClr val="tx1">
                    <a:lumMod val="75000"/>
                    <a:lumOff val="25000"/>
                  </a:schemeClr>
                </a:solidFill>
              </a:rPr>
              <a:t>Student must take 4.0 credits worth of courses each semester.</a:t>
            </a:r>
          </a:p>
          <a:p>
            <a:pPr marL="257175" indent="-257175" defTabSz="457207" eaLnBrk="1" fontAlgn="auto" hangingPunct="1">
              <a:spcAft>
                <a:spcPts val="0"/>
              </a:spcAft>
              <a:buClr>
                <a:schemeClr val="bg2">
                  <a:lumMod val="40000"/>
                  <a:lumOff val="60000"/>
                </a:schemeClr>
              </a:buClr>
              <a:buFont typeface="Wingdings 3" charset="2"/>
              <a:buAutoNum type="arabicParenR"/>
              <a:defRPr/>
            </a:pPr>
            <a:r>
              <a:rPr lang="en-US" dirty="0">
                <a:solidFill>
                  <a:schemeClr val="tx1">
                    <a:lumMod val="75000"/>
                    <a:lumOff val="25000"/>
                  </a:schemeClr>
                </a:solidFill>
              </a:rPr>
              <a:t>Full time Dual Enrollment student at the college (student must have 12 hours and a minimum of 4 college courses which equals between 12-15+ credit hours) </a:t>
            </a:r>
          </a:p>
          <a:p>
            <a:pPr marL="257175" indent="-257175" defTabSz="457207" eaLnBrk="1" fontAlgn="auto" hangingPunct="1">
              <a:spcAft>
                <a:spcPts val="0"/>
              </a:spcAft>
              <a:buClr>
                <a:schemeClr val="bg2">
                  <a:lumMod val="40000"/>
                  <a:lumOff val="60000"/>
                </a:schemeClr>
              </a:buClr>
              <a:buFont typeface="Wingdings 3" charset="2"/>
              <a:buAutoNum type="arabicParenR"/>
              <a:defRPr/>
            </a:pPr>
            <a:r>
              <a:rPr lang="en-US" dirty="0">
                <a:solidFill>
                  <a:schemeClr val="tx1">
                    <a:lumMod val="75000"/>
                    <a:lumOff val="25000"/>
                  </a:schemeClr>
                </a:solidFill>
              </a:rPr>
              <a:t>Travel time or periods off are approved each semester.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8D2679E-83CC-414B-8450-458BD700729D}"/>
              </a:ext>
            </a:extLst>
          </p:cNvPr>
          <p:cNvSpPr>
            <a:spLocks noGrp="1" noChangeArrowheads="1"/>
          </p:cNvSpPr>
          <p:nvPr>
            <p:ph type="title" idx="4294967295"/>
          </p:nvPr>
        </p:nvSpPr>
        <p:spPr>
          <a:xfrm>
            <a:off x="2209800" y="277813"/>
            <a:ext cx="6934200" cy="1143000"/>
          </a:xfrm>
        </p:spPr>
        <p:txBody>
          <a:bodyPr/>
          <a:lstStyle/>
          <a:p>
            <a:pPr eaLnBrk="1" hangingPunct="1"/>
            <a:r>
              <a:rPr lang="en-US" altLang="en-US"/>
              <a:t>Some Definitions</a:t>
            </a:r>
          </a:p>
        </p:txBody>
      </p:sp>
      <p:sp>
        <p:nvSpPr>
          <p:cNvPr id="5123" name="Rectangle 3">
            <a:extLst>
              <a:ext uri="{FF2B5EF4-FFF2-40B4-BE49-F238E27FC236}">
                <a16:creationId xmlns:a16="http://schemas.microsoft.com/office/drawing/2014/main" id="{40C9B7FE-6827-40D7-88E5-D938EAF3BA02}"/>
              </a:ext>
            </a:extLst>
          </p:cNvPr>
          <p:cNvSpPr>
            <a:spLocks noGrp="1" noChangeArrowheads="1"/>
          </p:cNvSpPr>
          <p:nvPr>
            <p:ph type="body" idx="4294967295"/>
          </p:nvPr>
        </p:nvSpPr>
        <p:spPr>
          <a:xfrm>
            <a:off x="76200" y="1420813"/>
            <a:ext cx="9067800" cy="4710112"/>
          </a:xfrm>
        </p:spPr>
        <p:txBody>
          <a:bodyPr rtlCol="0">
            <a:normAutofit fontScale="92500" lnSpcReduction="20000"/>
          </a:bodyPr>
          <a:lstStyle/>
          <a:p>
            <a:pPr marL="342906" indent="-342906" defTabSz="457207" eaLnBrk="1" fontAlgn="auto" hangingPunct="1">
              <a:lnSpc>
                <a:spcPct val="120000"/>
              </a:lnSpc>
              <a:spcAft>
                <a:spcPts val="0"/>
              </a:spcAft>
              <a:buClr>
                <a:schemeClr val="bg2">
                  <a:lumMod val="40000"/>
                  <a:lumOff val="60000"/>
                </a:schemeClr>
              </a:buClr>
              <a:buFont typeface="Wingdings 3" charset="2"/>
              <a:buChar char=""/>
              <a:defRPr/>
            </a:pPr>
            <a:r>
              <a:rPr lang="en-US" sz="2200" u="sng" dirty="0">
                <a:solidFill>
                  <a:schemeClr val="tx1">
                    <a:lumMod val="75000"/>
                    <a:lumOff val="25000"/>
                  </a:schemeClr>
                </a:solidFill>
                <a:latin typeface="Calibri" panose="020F0502020204030204" pitchFamily="34" charset="0"/>
              </a:rPr>
              <a:t>Approved Courses</a:t>
            </a:r>
            <a:r>
              <a:rPr lang="en-US" sz="2200" dirty="0">
                <a:solidFill>
                  <a:schemeClr val="tx1">
                    <a:lumMod val="75000"/>
                    <a:lumOff val="25000"/>
                  </a:schemeClr>
                </a:solidFill>
                <a:latin typeface="Calibri" panose="020F0502020204030204" pitchFamily="34" charset="0"/>
              </a:rPr>
              <a:t>:  Approved courses are courses based on the concepts and skills included in the state-adopted curriculum for grades 9-12 and approved by the Georgia Department of Education for equivalency credit and funding.</a:t>
            </a:r>
          </a:p>
          <a:p>
            <a:pPr marL="342906" indent="-342906" defTabSz="457207" eaLnBrk="1" fontAlgn="auto" hangingPunct="1">
              <a:lnSpc>
                <a:spcPct val="120000"/>
              </a:lnSpc>
              <a:spcAft>
                <a:spcPts val="0"/>
              </a:spcAft>
              <a:buClr>
                <a:schemeClr val="bg2">
                  <a:lumMod val="40000"/>
                  <a:lumOff val="60000"/>
                </a:schemeClr>
              </a:buClr>
              <a:buFont typeface="Wingdings 3" charset="2"/>
              <a:buChar char=""/>
              <a:defRPr/>
            </a:pPr>
            <a:r>
              <a:rPr lang="en-US" sz="2200" u="sng" dirty="0">
                <a:solidFill>
                  <a:schemeClr val="tx1">
                    <a:lumMod val="75000"/>
                    <a:lumOff val="25000"/>
                  </a:schemeClr>
                </a:solidFill>
                <a:latin typeface="Calibri" panose="020F0502020204030204" pitchFamily="34" charset="0"/>
              </a:rPr>
              <a:t>College and Career Readiness:</a:t>
            </a:r>
            <a:r>
              <a:rPr lang="en-US" sz="2200" dirty="0">
                <a:solidFill>
                  <a:schemeClr val="tx1">
                    <a:lumMod val="75000"/>
                    <a:lumOff val="25000"/>
                  </a:schemeClr>
                </a:solidFill>
                <a:latin typeface="Calibri" panose="020F0502020204030204" pitchFamily="34" charset="0"/>
              </a:rPr>
              <a:t> the level of achievement/skills required in order for a student to enroll and have success in a post- secondary institution, the world of work, and/or the military.</a:t>
            </a:r>
          </a:p>
          <a:p>
            <a:pPr marL="342906" indent="-342906" defTabSz="457207" eaLnBrk="1" fontAlgn="auto" hangingPunct="1">
              <a:lnSpc>
                <a:spcPct val="120000"/>
              </a:lnSpc>
              <a:spcAft>
                <a:spcPts val="0"/>
              </a:spcAft>
              <a:buClr>
                <a:schemeClr val="bg2">
                  <a:lumMod val="40000"/>
                  <a:lumOff val="60000"/>
                </a:schemeClr>
              </a:buClr>
              <a:buFont typeface="Wingdings 3" charset="2"/>
              <a:buChar char=""/>
              <a:defRPr/>
            </a:pPr>
            <a:r>
              <a:rPr lang="en-US" sz="2200" u="sng" dirty="0">
                <a:solidFill>
                  <a:schemeClr val="tx1">
                    <a:lumMod val="75000"/>
                    <a:lumOff val="25000"/>
                  </a:schemeClr>
                </a:solidFill>
                <a:latin typeface="Calibri" panose="020F0502020204030204" pitchFamily="34" charset="0"/>
              </a:rPr>
              <a:t>Course:</a:t>
            </a:r>
            <a:r>
              <a:rPr lang="en-US" sz="2200" dirty="0">
                <a:solidFill>
                  <a:schemeClr val="tx1">
                    <a:lumMod val="75000"/>
                    <a:lumOff val="25000"/>
                  </a:schemeClr>
                </a:solidFill>
                <a:latin typeface="Calibri" panose="020F0502020204030204" pitchFamily="34" charset="0"/>
              </a:rPr>
              <a:t> A course is instruction for which credit is awarded. </a:t>
            </a:r>
          </a:p>
          <a:p>
            <a:pPr marL="342906" indent="-342906" defTabSz="457207" eaLnBrk="1" fontAlgn="auto" hangingPunct="1">
              <a:lnSpc>
                <a:spcPct val="120000"/>
              </a:lnSpc>
              <a:spcAft>
                <a:spcPts val="0"/>
              </a:spcAft>
              <a:buClr>
                <a:schemeClr val="bg2">
                  <a:lumMod val="40000"/>
                  <a:lumOff val="60000"/>
                </a:schemeClr>
              </a:buClr>
              <a:buFont typeface="Wingdings 3" charset="2"/>
              <a:buChar char=""/>
              <a:defRPr/>
            </a:pPr>
            <a:r>
              <a:rPr lang="en-US" sz="2200" u="sng" dirty="0">
                <a:solidFill>
                  <a:schemeClr val="tx1">
                    <a:lumMod val="75000"/>
                    <a:lumOff val="25000"/>
                  </a:schemeClr>
                </a:solidFill>
                <a:latin typeface="Calibri" panose="020F0502020204030204" pitchFamily="34" charset="0"/>
              </a:rPr>
              <a:t>Credit:</a:t>
            </a:r>
            <a:r>
              <a:rPr lang="en-US" sz="2200" dirty="0">
                <a:solidFill>
                  <a:schemeClr val="tx1">
                    <a:lumMod val="75000"/>
                    <a:lumOff val="25000"/>
                  </a:schemeClr>
                </a:solidFill>
                <a:latin typeface="Calibri" panose="020F0502020204030204" pitchFamily="34" charset="0"/>
              </a:rPr>
              <a:t> Carnegie units earned and applied to high school graduation and credit hours earned  toward the completion of a postsecondary program of study.</a:t>
            </a:r>
          </a:p>
          <a:p>
            <a:pPr marL="342906" indent="-342906" defTabSz="457207" eaLnBrk="1" fontAlgn="auto" hangingPunct="1">
              <a:lnSpc>
                <a:spcPct val="120000"/>
              </a:lnSpc>
              <a:spcAft>
                <a:spcPts val="0"/>
              </a:spcAft>
              <a:buClr>
                <a:schemeClr val="bg2">
                  <a:lumMod val="40000"/>
                  <a:lumOff val="60000"/>
                </a:schemeClr>
              </a:buClr>
              <a:buFont typeface="Wingdings 3" charset="2"/>
              <a:buChar char=""/>
              <a:defRPr/>
            </a:pPr>
            <a:endParaRPr lang="en-US" sz="2200" dirty="0">
              <a:solidFill>
                <a:schemeClr val="tx1">
                  <a:lumMod val="75000"/>
                  <a:lumOff val="25000"/>
                </a:schemeClr>
              </a:solidFill>
              <a:latin typeface="Calibri" panose="020F0502020204030204" pitchFamily="34" charset="0"/>
            </a:endParaRPr>
          </a:p>
          <a:p>
            <a:pPr marL="342906" indent="-342906" algn="ctr" defTabSz="457207" eaLnBrk="1" fontAlgn="auto" hangingPunct="1">
              <a:lnSpc>
                <a:spcPct val="120000"/>
              </a:lnSpc>
              <a:spcAft>
                <a:spcPts val="0"/>
              </a:spcAft>
              <a:buClr>
                <a:schemeClr val="bg2">
                  <a:lumMod val="40000"/>
                  <a:lumOff val="60000"/>
                </a:schemeClr>
              </a:buClr>
              <a:buFont typeface="Wingdings" panose="05000000000000000000" pitchFamily="2" charset="2"/>
              <a:buNone/>
              <a:defRPr/>
            </a:pPr>
            <a:r>
              <a:rPr lang="en-US" sz="2200" dirty="0">
                <a:solidFill>
                  <a:schemeClr val="tx1">
                    <a:lumMod val="75000"/>
                    <a:lumOff val="25000"/>
                  </a:schemeClr>
                </a:solidFill>
                <a:latin typeface="Calibri" panose="020F0502020204030204" pitchFamily="34" charset="0"/>
              </a:rPr>
              <a:t>1 90-Minute Class equals 1 Credit = BLOCK Course</a:t>
            </a:r>
            <a:endParaRPr lang="en-US" sz="2200" u="sng" dirty="0">
              <a:solidFill>
                <a:schemeClr val="tx1">
                  <a:lumMod val="75000"/>
                  <a:lumOff val="25000"/>
                </a:schemeClr>
              </a:solidFill>
            </a:endParaRP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br>
              <a:rPr lang="en-US" sz="1600" dirty="0">
                <a:solidFill>
                  <a:schemeClr val="tx1">
                    <a:lumMod val="75000"/>
                    <a:lumOff val="25000"/>
                  </a:schemeClr>
                </a:solidFill>
              </a:rPr>
            </a:br>
            <a:endParaRPr lang="en-US" sz="1600" dirty="0">
              <a:solidFill>
                <a:schemeClr val="tx1">
                  <a:lumMod val="75000"/>
                  <a:lumOff val="25000"/>
                </a:schemeClr>
              </a:solidFil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BA0783AA-A61E-4A8C-9D5D-CC5AE7D910FB}"/>
              </a:ext>
            </a:extLst>
          </p:cNvPr>
          <p:cNvSpPr>
            <a:spLocks noGrp="1" noChangeArrowheads="1"/>
          </p:cNvSpPr>
          <p:nvPr>
            <p:ph type="title"/>
          </p:nvPr>
        </p:nvSpPr>
        <p:spPr/>
        <p:txBody>
          <a:bodyPr/>
          <a:lstStyle/>
          <a:p>
            <a:pPr eaLnBrk="1" hangingPunct="1"/>
            <a:r>
              <a:rPr lang="en-US" altLang="en-US"/>
              <a:t>Financial Considerations</a:t>
            </a:r>
          </a:p>
        </p:txBody>
      </p:sp>
      <p:sp>
        <p:nvSpPr>
          <p:cNvPr id="3" name="Content Placeholder 2">
            <a:extLst>
              <a:ext uri="{FF2B5EF4-FFF2-40B4-BE49-F238E27FC236}">
                <a16:creationId xmlns:a16="http://schemas.microsoft.com/office/drawing/2014/main" id="{9AA7276F-3DFA-4A55-BBCC-D2B50CFDBD21}"/>
              </a:ext>
            </a:extLst>
          </p:cNvPr>
          <p:cNvSpPr>
            <a:spLocks noGrp="1"/>
          </p:cNvSpPr>
          <p:nvPr>
            <p:ph idx="1"/>
          </p:nvPr>
        </p:nvSpPr>
        <p:spPr>
          <a:xfrm>
            <a:off x="484188" y="2076450"/>
            <a:ext cx="7629525" cy="2755900"/>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Tuition is covered for the student.</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No mandatory fees for student.</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Books are paid for as well.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AE0ED065-5094-4688-A64C-CB254B061E04}"/>
              </a:ext>
            </a:extLst>
          </p:cNvPr>
          <p:cNvSpPr>
            <a:spLocks noGrp="1" noChangeArrowheads="1"/>
          </p:cNvSpPr>
          <p:nvPr>
            <p:ph type="title"/>
          </p:nvPr>
        </p:nvSpPr>
        <p:spPr>
          <a:xfrm>
            <a:off x="152400" y="623888"/>
            <a:ext cx="8382000" cy="1281112"/>
          </a:xfrm>
        </p:spPr>
        <p:txBody>
          <a:bodyPr/>
          <a:lstStyle/>
          <a:p>
            <a:pPr eaLnBrk="1" hangingPunct="1"/>
            <a:r>
              <a:rPr lang="en-US" altLang="en-US"/>
              <a:t>Dual Enrollment and HOPE and Zell Miller Scholarship</a:t>
            </a:r>
          </a:p>
        </p:txBody>
      </p:sp>
      <p:sp>
        <p:nvSpPr>
          <p:cNvPr id="3" name="Content Placeholder 2">
            <a:extLst>
              <a:ext uri="{FF2B5EF4-FFF2-40B4-BE49-F238E27FC236}">
                <a16:creationId xmlns:a16="http://schemas.microsoft.com/office/drawing/2014/main" id="{FDA827BF-D2C5-4F57-8D35-B9F5A479B19C}"/>
              </a:ext>
            </a:extLst>
          </p:cNvPr>
          <p:cNvSpPr>
            <a:spLocks noGrp="1"/>
          </p:cNvSpPr>
          <p:nvPr>
            <p:ph idx="1"/>
          </p:nvPr>
        </p:nvSpPr>
        <p:spPr>
          <a:xfrm>
            <a:off x="381000" y="2165350"/>
            <a:ext cx="8382000" cy="3092450"/>
          </a:xfrm>
        </p:spPr>
        <p:txBody>
          <a:bodyPr rtlCol="0">
            <a:normAutofit fontScale="92500" lnSpcReduction="20000"/>
          </a:bodyPr>
          <a:lstStyle/>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Core courses are included in the student’s HOPE high school GPA for HOPE Scholarship and Zell Miller Scholarship eligibility determinations.</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Core coursework taken as dual enrollment meets Academic Rigor requirements and courses are given a weight of 0.5 toward HOPE Calculation. The HOPE GPA calculation has a cap of 4.0.</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Core courses are weighted 10 points on the local high school transcript</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College transcript begins as Dual Enrollment student.</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Dual Enrollment hours do not count against any HOPE hour cap.</a:t>
            </a:r>
          </a:p>
        </p:txBody>
      </p:sp>
      <p:pic>
        <p:nvPicPr>
          <p:cNvPr id="70660" name="Picture 1">
            <a:extLst>
              <a:ext uri="{FF2B5EF4-FFF2-40B4-BE49-F238E27FC236}">
                <a16:creationId xmlns:a16="http://schemas.microsoft.com/office/drawing/2014/main" id="{25E84C8E-CEE7-41D8-B1BB-F493E9365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0" y="5257800"/>
            <a:ext cx="1535113"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33A603EC-167D-4E0C-8AA4-453DB265498C}"/>
              </a:ext>
            </a:extLst>
          </p:cNvPr>
          <p:cNvSpPr>
            <a:spLocks noGrp="1" noChangeArrowheads="1"/>
          </p:cNvSpPr>
          <p:nvPr>
            <p:ph type="title"/>
          </p:nvPr>
        </p:nvSpPr>
        <p:spPr>
          <a:xfrm>
            <a:off x="0" y="623888"/>
            <a:ext cx="8534400" cy="1281112"/>
          </a:xfrm>
        </p:spPr>
        <p:txBody>
          <a:bodyPr/>
          <a:lstStyle/>
          <a:p>
            <a:pPr eaLnBrk="1" hangingPunct="1"/>
            <a:r>
              <a:rPr lang="en-US" altLang="en-US"/>
              <a:t>Testing and the DE Student</a:t>
            </a:r>
          </a:p>
        </p:txBody>
      </p:sp>
      <p:sp>
        <p:nvSpPr>
          <p:cNvPr id="3" name="Content Placeholder 2">
            <a:extLst>
              <a:ext uri="{FF2B5EF4-FFF2-40B4-BE49-F238E27FC236}">
                <a16:creationId xmlns:a16="http://schemas.microsoft.com/office/drawing/2014/main" id="{8A4ABCB4-6BE6-4934-B4A0-AFB2C4D08F02}"/>
              </a:ext>
            </a:extLst>
          </p:cNvPr>
          <p:cNvSpPr>
            <a:spLocks noGrp="1"/>
          </p:cNvSpPr>
          <p:nvPr>
            <p:ph idx="1"/>
          </p:nvPr>
        </p:nvSpPr>
        <p:spPr>
          <a:xfrm>
            <a:off x="609600" y="1447800"/>
            <a:ext cx="8077200" cy="4724400"/>
          </a:xfrm>
        </p:spPr>
        <p:txBody>
          <a:bodyPr rtlCol="0">
            <a:normAutofit fontScale="85000" lnSpcReduction="10000"/>
          </a:bodyPr>
          <a:lstStyle/>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t>Students must take EOC for these courses: DE Ninth English Lit., DE GSE Algebra I, DE GSE Geometry, and/or DE Biology.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t>If taking the above EOC courses at the college, the student must come back to the high school to take the EOC.</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t>Counselor should provide the DE students with the EOC test dates.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t>EOC test is 20% of the EOC course grade only for DE Ninth Grade English Lit, DE GSE Algebra I, and/or DE Biology. The teacher’s grade is 80% of the grade for these three courses.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t>For the other four EOC courses, the professor’s grade is 100% of the DE course grade. For example, the DE US History course grade is the professor’s grade.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t>Students must take entrance exams (SAT, ACT, and/or Accuplacer) for the college admission and meet or exceed the required score. </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t>Students must take End-of-Pathway Assessment when completing a pathway.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87E4204-E93C-417B-9ED0-F81552DE8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68E4A00-82CC-4AD0-B631-F820AEE4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9" name="Freeform 7">
            <a:extLst>
              <a:ext uri="{FF2B5EF4-FFF2-40B4-BE49-F238E27FC236}">
                <a16:creationId xmlns:a16="http://schemas.microsoft.com/office/drawing/2014/main" id="{463665DF-25B8-4EE2-8F85-921EF38BE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62466" name="Title 1">
            <a:extLst>
              <a:ext uri="{FF2B5EF4-FFF2-40B4-BE49-F238E27FC236}">
                <a16:creationId xmlns:a16="http://schemas.microsoft.com/office/drawing/2014/main" id="{9286D92F-3030-4A3E-BC31-84D6A27E8EA9}"/>
              </a:ext>
            </a:extLst>
          </p:cNvPr>
          <p:cNvSpPr>
            <a:spLocks noGrp="1"/>
          </p:cNvSpPr>
          <p:nvPr>
            <p:ph type="title"/>
          </p:nvPr>
        </p:nvSpPr>
        <p:spPr>
          <a:xfrm>
            <a:off x="486697" y="629267"/>
            <a:ext cx="6939116" cy="1016654"/>
          </a:xfrm>
        </p:spPr>
        <p:txBody>
          <a:bodyPr>
            <a:normAutofit/>
          </a:bodyPr>
          <a:lstStyle/>
          <a:p>
            <a:pPr eaLnBrk="1" fontAlgn="auto" hangingPunct="1">
              <a:lnSpc>
                <a:spcPct val="90000"/>
              </a:lnSpc>
              <a:spcAft>
                <a:spcPts val="0"/>
              </a:spcAft>
              <a:defRPr/>
            </a:pPr>
            <a:r>
              <a:rPr lang="en-US" altLang="en-US" sz="3300">
                <a:solidFill>
                  <a:srgbClr val="EBEBEB"/>
                </a:solidFill>
              </a:rPr>
              <a:t>Things to consider about being a Dual Enrollment Student….</a:t>
            </a:r>
          </a:p>
        </p:txBody>
      </p:sp>
      <p:sp useBgFill="1">
        <p:nvSpPr>
          <p:cNvPr id="81" name="Freeform: Shape 80">
            <a:extLst>
              <a:ext uri="{FF2B5EF4-FFF2-40B4-BE49-F238E27FC236}">
                <a16:creationId xmlns:a16="http://schemas.microsoft.com/office/drawing/2014/main" id="{B3378DC2-950E-4B63-B833-32DE4719A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68611" name="Content Placeholder 2">
            <a:extLst>
              <a:ext uri="{FF2B5EF4-FFF2-40B4-BE49-F238E27FC236}">
                <a16:creationId xmlns:a16="http://schemas.microsoft.com/office/drawing/2014/main" id="{62B5A2B1-D158-451F-B923-8468FBEC25B0}"/>
              </a:ext>
            </a:extLst>
          </p:cNvPr>
          <p:cNvSpPr>
            <a:spLocks noGrp="1" noChangeArrowheads="1"/>
          </p:cNvSpPr>
          <p:nvPr>
            <p:ph idx="1"/>
          </p:nvPr>
        </p:nvSpPr>
        <p:spPr>
          <a:xfrm>
            <a:off x="486698" y="2548281"/>
            <a:ext cx="5365201" cy="3658689"/>
          </a:xfrm>
        </p:spPr>
        <p:txBody>
          <a:bodyPr>
            <a:normAutofit/>
          </a:bodyPr>
          <a:lstStyle/>
          <a:p>
            <a:pPr eaLnBrk="1" hangingPunct="1">
              <a:buFont typeface="Wingdings" panose="05000000000000000000" pitchFamily="2" charset="2"/>
              <a:buChar char="Ø"/>
            </a:pPr>
            <a:r>
              <a:rPr lang="en-US" altLang="en-US" u="sng"/>
              <a:t>Maturity level </a:t>
            </a:r>
            <a:r>
              <a:rPr lang="en-US" altLang="en-US"/>
              <a:t>of the student</a:t>
            </a:r>
          </a:p>
          <a:p>
            <a:pPr eaLnBrk="1" hangingPunct="1">
              <a:buFont typeface="Wingdings" panose="05000000000000000000" pitchFamily="2" charset="2"/>
              <a:buChar char="Ø"/>
            </a:pPr>
            <a:r>
              <a:rPr lang="en-US" altLang="en-US"/>
              <a:t>Post-secondary </a:t>
            </a:r>
            <a:r>
              <a:rPr lang="en-US" altLang="en-US" u="sng"/>
              <a:t>plans</a:t>
            </a:r>
            <a:r>
              <a:rPr lang="en-US" altLang="en-US"/>
              <a:t> of the student</a:t>
            </a:r>
          </a:p>
          <a:p>
            <a:pPr eaLnBrk="1" hangingPunct="1">
              <a:buFont typeface="Wingdings" panose="05000000000000000000" pitchFamily="2" charset="2"/>
              <a:buChar char="Ø"/>
            </a:pPr>
            <a:r>
              <a:rPr lang="en-US" altLang="en-US" u="sng"/>
              <a:t>Individual career goals </a:t>
            </a:r>
            <a:r>
              <a:rPr lang="en-US" altLang="en-US"/>
              <a:t>and IGP (Individual Graduation Plan) </a:t>
            </a:r>
          </a:p>
          <a:p>
            <a:pPr eaLnBrk="1" hangingPunct="1">
              <a:buFont typeface="Wingdings" panose="05000000000000000000" pitchFamily="2" charset="2"/>
              <a:buChar char="Ø"/>
            </a:pPr>
            <a:r>
              <a:rPr lang="en-US" altLang="en-US"/>
              <a:t>Necessary </a:t>
            </a:r>
            <a:r>
              <a:rPr lang="en-US" altLang="en-US" u="sng"/>
              <a:t>tests for admission </a:t>
            </a:r>
            <a:r>
              <a:rPr lang="en-US" altLang="en-US"/>
              <a:t>to the postsecondary institution(s) of choice</a:t>
            </a:r>
          </a:p>
          <a:p>
            <a:pPr eaLnBrk="1" hangingPunct="1">
              <a:buFont typeface="Wingdings" panose="05000000000000000000" pitchFamily="2" charset="2"/>
              <a:buChar char="Ø"/>
            </a:pPr>
            <a:r>
              <a:rPr lang="en-US" altLang="en-US" u="sng"/>
              <a:t>Application and acceptance </a:t>
            </a:r>
            <a:r>
              <a:rPr lang="en-US" altLang="en-US"/>
              <a:t>by the post-secondary institution</a:t>
            </a:r>
          </a:p>
        </p:txBody>
      </p:sp>
      <p:pic>
        <p:nvPicPr>
          <p:cNvPr id="72" name="Graphic 71" descr="Classroom">
            <a:extLst>
              <a:ext uri="{FF2B5EF4-FFF2-40B4-BE49-F238E27FC236}">
                <a16:creationId xmlns:a16="http://schemas.microsoft.com/office/drawing/2014/main" id="{AC007161-878A-4852-BCD2-A73A62EDE1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7404" y="3099163"/>
            <a:ext cx="2560253" cy="2560253"/>
          </a:xfrm>
          <a:prstGeom prst="rect">
            <a:avLst/>
          </a:prstGeom>
          <a:effectLst/>
        </p:spPr>
      </p:pic>
    </p:spTree>
  </p:cSld>
  <p:clrMapOvr>
    <a:overrideClrMapping bg1="lt1" tx1="dk1" bg2="lt2" tx2="dk2" accent1="accent1" accent2="accent2" accent3="accent3" accent4="accent4" accent5="accent5" accent6="accent6" hlink="hlink" folHlink="folHlink"/>
  </p:clrMapOvr>
  <p:transition>
    <p:wedg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2A640DDC-D861-400A-9797-2988FE0A6FBE}"/>
              </a:ext>
            </a:extLst>
          </p:cNvPr>
          <p:cNvSpPr>
            <a:spLocks noGrp="1" noChangeArrowheads="1"/>
          </p:cNvSpPr>
          <p:nvPr>
            <p:ph type="title"/>
          </p:nvPr>
        </p:nvSpPr>
        <p:spPr>
          <a:xfrm>
            <a:off x="228600" y="452438"/>
            <a:ext cx="7312025" cy="1400175"/>
          </a:xfrm>
        </p:spPr>
        <p:txBody>
          <a:bodyPr/>
          <a:lstStyle/>
          <a:p>
            <a:pPr eaLnBrk="1" hangingPunct="1"/>
            <a:r>
              <a:rPr lang="en-US" altLang="en-US"/>
              <a:t>More Advisement Topics…</a:t>
            </a:r>
          </a:p>
        </p:txBody>
      </p:sp>
      <p:sp>
        <p:nvSpPr>
          <p:cNvPr id="3" name="Content Placeholder 2">
            <a:extLst>
              <a:ext uri="{FF2B5EF4-FFF2-40B4-BE49-F238E27FC236}">
                <a16:creationId xmlns:a16="http://schemas.microsoft.com/office/drawing/2014/main" id="{110C5F7C-3FA0-4522-8484-318E81A18795}"/>
              </a:ext>
            </a:extLst>
          </p:cNvPr>
          <p:cNvSpPr>
            <a:spLocks noGrp="1"/>
          </p:cNvSpPr>
          <p:nvPr>
            <p:ph idx="1"/>
          </p:nvPr>
        </p:nvSpPr>
        <p:spPr>
          <a:xfrm>
            <a:off x="228600" y="1524000"/>
            <a:ext cx="8458200" cy="4921250"/>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Explain possible impact on </a:t>
            </a:r>
            <a:r>
              <a:rPr lang="en-US" b="1" u="sng" dirty="0">
                <a:solidFill>
                  <a:schemeClr val="tx1">
                    <a:lumMod val="75000"/>
                    <a:lumOff val="25000"/>
                  </a:schemeClr>
                </a:solidFill>
              </a:rPr>
              <a:t>future college admission and HOPE eligibility based</a:t>
            </a:r>
            <a:r>
              <a:rPr lang="en-US" u="sng" dirty="0">
                <a:solidFill>
                  <a:schemeClr val="tx1">
                    <a:lumMod val="75000"/>
                    <a:lumOff val="25000"/>
                  </a:schemeClr>
                </a:solidFill>
              </a:rPr>
              <a:t> </a:t>
            </a:r>
            <a:r>
              <a:rPr lang="en-US" dirty="0">
                <a:solidFill>
                  <a:schemeClr val="tx1">
                    <a:lumMod val="75000"/>
                    <a:lumOff val="25000"/>
                  </a:schemeClr>
                </a:solidFill>
              </a:rPr>
              <a:t>on the Dual Enrollment program that is chosen.</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b="1" u="sng" dirty="0">
                <a:solidFill>
                  <a:schemeClr val="tx1">
                    <a:lumMod val="75000"/>
                    <a:lumOff val="25000"/>
                  </a:schemeClr>
                </a:solidFill>
              </a:rPr>
              <a:t>On-going advisement sessions </a:t>
            </a:r>
            <a:r>
              <a:rPr lang="en-US" dirty="0">
                <a:solidFill>
                  <a:schemeClr val="tx1">
                    <a:lumMod val="75000"/>
                    <a:lumOff val="25000"/>
                  </a:schemeClr>
                </a:solidFill>
              </a:rPr>
              <a:t>should be held to update and review individual graduation plan and schedule high school courses accordingly.</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Ensure </a:t>
            </a:r>
            <a:r>
              <a:rPr lang="en-US" b="1" u="sng" dirty="0">
                <a:solidFill>
                  <a:schemeClr val="tx1">
                    <a:lumMod val="75000"/>
                    <a:lumOff val="25000"/>
                  </a:schemeClr>
                </a:solidFill>
              </a:rPr>
              <a:t>state and local high school requirements for a Dual Enrollment program </a:t>
            </a:r>
            <a:r>
              <a:rPr lang="en-US" dirty="0">
                <a:solidFill>
                  <a:schemeClr val="tx1">
                    <a:lumMod val="75000"/>
                    <a:lumOff val="25000"/>
                  </a:schemeClr>
                </a:solidFill>
              </a:rPr>
              <a:t>have been met by the student in order for participation.</a:t>
            </a:r>
          </a:p>
          <a:p>
            <a:pPr marL="342906" indent="-342906" defTabSz="457207" eaLnBrk="1" fontAlgn="auto" hangingPunct="1">
              <a:spcAft>
                <a:spcPts val="0"/>
              </a:spcAft>
              <a:buClr>
                <a:schemeClr val="bg2">
                  <a:lumMod val="40000"/>
                  <a:lumOff val="60000"/>
                </a:schemeClr>
              </a:buClr>
              <a:buFont typeface="Wingdings" panose="05000000000000000000" pitchFamily="2" charset="2"/>
              <a:buChar char="Ø"/>
              <a:defRPr/>
            </a:pPr>
            <a:r>
              <a:rPr lang="en-US" dirty="0">
                <a:solidFill>
                  <a:schemeClr val="tx1">
                    <a:lumMod val="75000"/>
                    <a:lumOff val="25000"/>
                  </a:schemeClr>
                </a:solidFill>
              </a:rPr>
              <a:t>Establish a </a:t>
            </a:r>
            <a:r>
              <a:rPr lang="en-US" b="1" u="sng" dirty="0">
                <a:solidFill>
                  <a:schemeClr val="tx1">
                    <a:lumMod val="75000"/>
                    <a:lumOff val="25000"/>
                  </a:schemeClr>
                </a:solidFill>
              </a:rPr>
              <a:t>timeline for Dual Enrollment future advisement sessions </a:t>
            </a:r>
            <a:r>
              <a:rPr lang="en-US" dirty="0">
                <a:solidFill>
                  <a:schemeClr val="tx1">
                    <a:lumMod val="75000"/>
                    <a:lumOff val="25000"/>
                  </a:schemeClr>
                </a:solidFill>
              </a:rPr>
              <a:t>to determine program status, select courses and complete the Dual Enrollment Applications needed for each semester of participation.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E4181-29EC-4482-9C68-7A58D1B7DE65}"/>
              </a:ext>
            </a:extLst>
          </p:cNvPr>
          <p:cNvSpPr>
            <a:spLocks noGrp="1"/>
          </p:cNvSpPr>
          <p:nvPr>
            <p:ph type="title"/>
          </p:nvPr>
        </p:nvSpPr>
        <p:spPr>
          <a:xfrm>
            <a:off x="304800" y="381000"/>
            <a:ext cx="8229600" cy="1219200"/>
          </a:xfrm>
        </p:spPr>
        <p:txBody>
          <a:bodyPr rtlCol="0">
            <a:normAutofit fontScale="90000"/>
          </a:bodyPr>
          <a:lstStyle/>
          <a:p>
            <a:pPr defTabSz="457207" eaLnBrk="1" fontAlgn="auto" hangingPunct="1">
              <a:spcAft>
                <a:spcPts val="0"/>
              </a:spcAft>
              <a:defRPr/>
            </a:pPr>
            <a:r>
              <a:rPr lang="en-US" dirty="0">
                <a:solidFill>
                  <a:schemeClr val="tx1">
                    <a:lumMod val="85000"/>
                    <a:lumOff val="15000"/>
                  </a:schemeClr>
                </a:solidFill>
              </a:rPr>
              <a:t>Dual Enrollment Information on GAfutures</a:t>
            </a:r>
          </a:p>
        </p:txBody>
      </p:sp>
      <p:sp>
        <p:nvSpPr>
          <p:cNvPr id="7" name="Left Arrow 6">
            <a:extLst>
              <a:ext uri="{FF2B5EF4-FFF2-40B4-BE49-F238E27FC236}">
                <a16:creationId xmlns:a16="http://schemas.microsoft.com/office/drawing/2014/main" id="{8F814B60-98D3-44A7-9BCC-04940825DDD3}"/>
              </a:ext>
            </a:extLst>
          </p:cNvPr>
          <p:cNvSpPr/>
          <p:nvPr/>
        </p:nvSpPr>
        <p:spPr>
          <a:xfrm>
            <a:off x="7650163" y="3657600"/>
            <a:ext cx="1265237"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75780" name="Picture 2">
            <a:extLst>
              <a:ext uri="{FF2B5EF4-FFF2-40B4-BE49-F238E27FC236}">
                <a16:creationId xmlns:a16="http://schemas.microsoft.com/office/drawing/2014/main" id="{4F4310FD-F333-41A5-8DB4-DB4AE08AB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3" y="2438400"/>
            <a:ext cx="35131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2">
            <a:extLst>
              <a:ext uri="{FF2B5EF4-FFF2-40B4-BE49-F238E27FC236}">
                <a16:creationId xmlns:a16="http://schemas.microsoft.com/office/drawing/2014/main" id="{34AAE40B-6673-46C2-B22A-E71833B00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50" y="2133600"/>
            <a:ext cx="23812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F805EB5E-6C91-4EDE-A99F-57A04F5FFDE8}"/>
              </a:ext>
            </a:extLst>
          </p:cNvPr>
          <p:cNvSpPr>
            <a:spLocks noGrp="1" noChangeArrowheads="1"/>
          </p:cNvSpPr>
          <p:nvPr>
            <p:ph type="title"/>
          </p:nvPr>
        </p:nvSpPr>
        <p:spPr>
          <a:xfrm>
            <a:off x="152400" y="623888"/>
            <a:ext cx="8763000" cy="1281112"/>
          </a:xfrm>
        </p:spPr>
        <p:txBody>
          <a:bodyPr/>
          <a:lstStyle/>
          <a:p>
            <a:pPr eaLnBrk="1" hangingPunct="1"/>
            <a:r>
              <a:rPr lang="en-US" altLang="en-US" sz="2400">
                <a:latin typeface="Calibri" panose="020F0502020204030204" pitchFamily="34" charset="0"/>
                <a:cs typeface="Calibri" panose="020F0502020204030204" pitchFamily="34" charset="0"/>
              </a:rPr>
              <a:t>Counseling Website Link with DE Information: </a:t>
            </a:r>
            <a:r>
              <a:rPr lang="en-US" altLang="en-US" sz="2000">
                <a:latin typeface="Calibri" panose="020F0502020204030204" pitchFamily="34" charset="0"/>
                <a:cs typeface="Calibri" panose="020F0502020204030204" pitchFamily="34" charset="0"/>
                <a:hlinkClick r:id="rId2"/>
              </a:rPr>
              <a:t>https://counseling.paulding.k12.ga.us/index.php/academic/dual-enrollment/</a:t>
            </a:r>
            <a:r>
              <a:rPr lang="en-US" altLang="en-US" sz="2000">
                <a:latin typeface="Calibri" panose="020F0502020204030204" pitchFamily="34" charset="0"/>
                <a:cs typeface="Calibri" panose="020F0502020204030204" pitchFamily="34" charset="0"/>
              </a:rPr>
              <a:t> </a:t>
            </a:r>
          </a:p>
        </p:txBody>
      </p:sp>
      <p:pic>
        <p:nvPicPr>
          <p:cNvPr id="77827" name="Picture 1">
            <a:extLst>
              <a:ext uri="{FF2B5EF4-FFF2-40B4-BE49-F238E27FC236}">
                <a16:creationId xmlns:a16="http://schemas.microsoft.com/office/drawing/2014/main" id="{CB5E24D8-E28F-4243-86EB-A236078B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1524000"/>
            <a:ext cx="50228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1356FFE7-ABF3-4D9F-A73A-2EA3A9108C17}"/>
              </a:ext>
            </a:extLst>
          </p:cNvPr>
          <p:cNvSpPr>
            <a:spLocks noGrp="1"/>
          </p:cNvSpPr>
          <p:nvPr>
            <p:ph type="title"/>
          </p:nvPr>
        </p:nvSpPr>
        <p:spPr>
          <a:xfrm>
            <a:off x="228600" y="304800"/>
            <a:ext cx="8305800" cy="1219200"/>
          </a:xfrm>
        </p:spPr>
        <p:txBody>
          <a:bodyPr rtlCol="0">
            <a:normAutofit fontScale="90000"/>
          </a:bodyPr>
          <a:lstStyle/>
          <a:p>
            <a:pPr defTabSz="457207" eaLnBrk="1" fontAlgn="auto" hangingPunct="1">
              <a:spcAft>
                <a:spcPts val="0"/>
              </a:spcAft>
              <a:defRPr/>
            </a:pPr>
            <a:r>
              <a:rPr lang="en-US" altLang="en-US" dirty="0">
                <a:solidFill>
                  <a:schemeClr val="tx1">
                    <a:lumMod val="85000"/>
                    <a:lumOff val="15000"/>
                  </a:schemeClr>
                </a:solidFill>
              </a:rPr>
              <a:t>DE Information on the Paulding County Website:</a:t>
            </a:r>
          </a:p>
        </p:txBody>
      </p:sp>
      <p:pic>
        <p:nvPicPr>
          <p:cNvPr id="78851" name="Picture 2">
            <a:extLst>
              <a:ext uri="{FF2B5EF4-FFF2-40B4-BE49-F238E27FC236}">
                <a16:creationId xmlns:a16="http://schemas.microsoft.com/office/drawing/2014/main" id="{6B1628E4-5198-4327-8C1B-B0776AD9D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1828800"/>
            <a:ext cx="70675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07C2A25-BBCF-4DB3-BF05-02EC5E53A1F6}"/>
              </a:ext>
            </a:extLst>
          </p:cNvPr>
          <p:cNvSpPr>
            <a:spLocks noGrp="1"/>
          </p:cNvSpPr>
          <p:nvPr>
            <p:ph type="title"/>
          </p:nvPr>
        </p:nvSpPr>
        <p:spPr>
          <a:xfrm>
            <a:off x="1371600" y="304800"/>
            <a:ext cx="6705600" cy="990600"/>
          </a:xfrm>
        </p:spPr>
        <p:txBody>
          <a:bodyPr rtlCol="0">
            <a:normAutofit fontScale="90000"/>
          </a:bodyPr>
          <a:lstStyle/>
          <a:p>
            <a:pPr algn="ctr" defTabSz="457207" eaLnBrk="1" fontAlgn="auto" hangingPunct="1">
              <a:spcAft>
                <a:spcPts val="0"/>
              </a:spcAft>
              <a:defRPr/>
            </a:pPr>
            <a:r>
              <a:rPr lang="en-US" altLang="en-US" dirty="0"/>
              <a:t>Summits for Dual Enrollment</a:t>
            </a:r>
          </a:p>
        </p:txBody>
      </p:sp>
      <p:sp>
        <p:nvSpPr>
          <p:cNvPr id="79875" name="Rectangle 4">
            <a:extLst>
              <a:ext uri="{FF2B5EF4-FFF2-40B4-BE49-F238E27FC236}">
                <a16:creationId xmlns:a16="http://schemas.microsoft.com/office/drawing/2014/main" id="{091876D9-994D-46D4-8A35-DE427629B732}"/>
              </a:ext>
            </a:extLst>
          </p:cNvPr>
          <p:cNvSpPr>
            <a:spLocks noChangeArrowheads="1"/>
          </p:cNvSpPr>
          <p:nvPr/>
        </p:nvSpPr>
        <p:spPr bwMode="auto">
          <a:xfrm>
            <a:off x="1066800" y="1237752"/>
            <a:ext cx="732948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br>
              <a:rPr lang="en-US" altLang="en-US" sz="2400" dirty="0">
                <a:latin typeface="Calibri" panose="020F0502020204030204" pitchFamily="34" charset="0"/>
                <a:cs typeface="Calibri" panose="020F0502020204030204" pitchFamily="34" charset="0"/>
              </a:rPr>
            </a:br>
            <a:r>
              <a:rPr lang="en-US" altLang="en-US" sz="2400" b="1" dirty="0">
                <a:latin typeface="Calibri" panose="020F0502020204030204" pitchFamily="34" charset="0"/>
                <a:cs typeface="Calibri" panose="020F0502020204030204" pitchFamily="34" charset="0"/>
              </a:rPr>
              <a:t>EVENT: </a:t>
            </a:r>
            <a:r>
              <a:rPr lang="en-US" altLang="en-US" sz="2400" dirty="0">
                <a:latin typeface="Calibri" panose="020F0502020204030204" pitchFamily="34" charset="0"/>
                <a:cs typeface="Calibri" panose="020F0502020204030204" pitchFamily="34" charset="0"/>
              </a:rPr>
              <a:t>Dual Enrollment Summit </a:t>
            </a:r>
          </a:p>
          <a:p>
            <a:pPr eaLnBrk="1" hangingPunct="1">
              <a:spcBef>
                <a:spcPct val="0"/>
              </a:spcBef>
              <a:buClrTx/>
              <a:buSzTx/>
              <a:buFontTx/>
              <a:buNone/>
            </a:pPr>
            <a:endParaRPr lang="en-US" altLang="en-US" sz="2400" b="1" dirty="0">
              <a:latin typeface="Calibri" panose="020F0502020204030204" pitchFamily="34" charset="0"/>
              <a:cs typeface="Calibri" panose="020F0502020204030204" pitchFamily="34" charset="0"/>
            </a:endParaRPr>
          </a:p>
          <a:p>
            <a:pPr eaLnBrk="1" hangingPunct="1">
              <a:spcBef>
                <a:spcPct val="0"/>
              </a:spcBef>
              <a:buClrTx/>
              <a:buSzTx/>
              <a:buFontTx/>
              <a:buNone/>
            </a:pPr>
            <a:r>
              <a:rPr lang="en-US" altLang="en-US" sz="2400" b="1" dirty="0">
                <a:latin typeface="Calibri" panose="020F0502020204030204" pitchFamily="34" charset="0"/>
                <a:cs typeface="Calibri" panose="020F0502020204030204" pitchFamily="34" charset="0"/>
              </a:rPr>
              <a:t>Check the PCSD website for up to date information on when the next DE Summit will be!</a:t>
            </a:r>
          </a:p>
          <a:p>
            <a:pPr eaLnBrk="1" hangingPunct="1">
              <a:spcBef>
                <a:spcPct val="0"/>
              </a:spcBef>
              <a:buClrTx/>
              <a:buSzTx/>
              <a:buFontTx/>
              <a:buNone/>
            </a:pPr>
            <a:endParaRPr lang="en-US" altLang="en-US" sz="2400" b="1" dirty="0">
              <a:solidFill>
                <a:srgbClr val="000000"/>
              </a:solidFill>
              <a:latin typeface="Calibri" panose="020F0502020204030204" pitchFamily="34" charset="0"/>
              <a:cs typeface="Calibri" panose="020F0502020204030204" pitchFamily="34" charset="0"/>
            </a:endParaRPr>
          </a:p>
          <a:p>
            <a:pPr eaLnBrk="1" hangingPunct="1">
              <a:spcBef>
                <a:spcPct val="0"/>
              </a:spcBef>
              <a:buClrTx/>
              <a:buSzTx/>
              <a:buFontTx/>
              <a:buNone/>
            </a:pPr>
            <a:r>
              <a:rPr lang="en-US" altLang="en-US" sz="1800" dirty="0">
                <a:solidFill>
                  <a:srgbClr val="000000"/>
                </a:solidFill>
                <a:latin typeface="Calibri" panose="020F0502020204030204" pitchFamily="34" charset="0"/>
                <a:cs typeface="Calibri" panose="020F0502020204030204" pitchFamily="34" charset="0"/>
              </a:rPr>
              <a:t> </a:t>
            </a:r>
            <a:endParaRPr lang="en-US" altLang="en-US" sz="1800" dirty="0">
              <a:latin typeface="Times New Roman" panose="02020603050405020304" pitchFamily="18" charset="0"/>
              <a:cs typeface="Calibri" panose="020F0502020204030204" pitchFamily="34" charset="0"/>
            </a:endParaRPr>
          </a:p>
        </p:txBody>
      </p:sp>
      <p:pic>
        <p:nvPicPr>
          <p:cNvPr id="79876" name="Picture 1">
            <a:extLst>
              <a:ext uri="{FF2B5EF4-FFF2-40B4-BE49-F238E27FC236}">
                <a16:creationId xmlns:a16="http://schemas.microsoft.com/office/drawing/2014/main" id="{95AE3FA9-4761-4DAA-8143-38E30F6DA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276600"/>
            <a:ext cx="4648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9ECB-1F2C-4A3F-B02A-FFA4BA99154C}"/>
              </a:ext>
            </a:extLst>
          </p:cNvPr>
          <p:cNvSpPr>
            <a:spLocks noGrp="1"/>
          </p:cNvSpPr>
          <p:nvPr>
            <p:ph type="title"/>
          </p:nvPr>
        </p:nvSpPr>
        <p:spPr>
          <a:xfrm>
            <a:off x="982663" y="685800"/>
            <a:ext cx="7421562" cy="3190875"/>
          </a:xfrm>
        </p:spPr>
        <p:txBody>
          <a:bodyPr rtlCol="0">
            <a:normAutofit fontScale="90000"/>
          </a:bodyPr>
          <a:lstStyle/>
          <a:p>
            <a:pPr algn="ctr" defTabSz="457207" eaLnBrk="1" fontAlgn="auto" hangingPunct="1">
              <a:spcAft>
                <a:spcPts val="0"/>
              </a:spcAft>
              <a:defRPr/>
            </a:pPr>
            <a:r>
              <a:rPr lang="en-US" dirty="0">
                <a:solidFill>
                  <a:schemeClr val="tx1">
                    <a:lumMod val="85000"/>
                    <a:lumOff val="15000"/>
                  </a:schemeClr>
                </a:solidFill>
              </a:rPr>
              <a:t>Interested students and parents should always contact the school counselor.</a:t>
            </a:r>
            <a:br>
              <a:rPr lang="en-US" dirty="0">
                <a:solidFill>
                  <a:schemeClr val="tx1">
                    <a:lumMod val="85000"/>
                    <a:lumOff val="15000"/>
                  </a:schemeClr>
                </a:solidFill>
              </a:rPr>
            </a:br>
            <a:r>
              <a:rPr lang="en-US" dirty="0">
                <a:solidFill>
                  <a:schemeClr val="tx1">
                    <a:lumMod val="85000"/>
                    <a:lumOff val="15000"/>
                  </a:schemeClr>
                </a:solidFill>
              </a:rPr>
              <a:t>There is a Dual Enrollment Specialist/Counselor at each high school. </a:t>
            </a:r>
          </a:p>
        </p:txBody>
      </p:sp>
      <p:pic>
        <p:nvPicPr>
          <p:cNvPr id="80899" name="Picture 1">
            <a:extLst>
              <a:ext uri="{FF2B5EF4-FFF2-40B4-BE49-F238E27FC236}">
                <a16:creationId xmlns:a16="http://schemas.microsoft.com/office/drawing/2014/main" id="{D6F06AC7-7637-4BA0-B88B-E74F3A482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513" y="4648200"/>
            <a:ext cx="16938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CFF5A5C-C909-41E1-A761-609E7390F3B8}"/>
              </a:ext>
            </a:extLst>
          </p:cNvPr>
          <p:cNvSpPr>
            <a:spLocks noGrp="1" noChangeArrowheads="1"/>
          </p:cNvSpPr>
          <p:nvPr>
            <p:ph type="title" idx="4294967295"/>
          </p:nvPr>
        </p:nvSpPr>
        <p:spPr>
          <a:xfrm>
            <a:off x="1600200" y="277813"/>
            <a:ext cx="7543800" cy="1143000"/>
          </a:xfrm>
        </p:spPr>
        <p:txBody>
          <a:bodyPr/>
          <a:lstStyle/>
          <a:p>
            <a:pPr eaLnBrk="1" hangingPunct="1"/>
            <a:r>
              <a:rPr lang="en-US" altLang="en-US"/>
              <a:t>Some More Definitions</a:t>
            </a:r>
          </a:p>
        </p:txBody>
      </p:sp>
      <p:sp>
        <p:nvSpPr>
          <p:cNvPr id="15363" name="Rectangle 3">
            <a:extLst>
              <a:ext uri="{FF2B5EF4-FFF2-40B4-BE49-F238E27FC236}">
                <a16:creationId xmlns:a16="http://schemas.microsoft.com/office/drawing/2014/main" id="{34A47200-C3E5-4CEB-8091-254DD5167012}"/>
              </a:ext>
            </a:extLst>
          </p:cNvPr>
          <p:cNvSpPr>
            <a:spLocks noGrp="1" noChangeArrowheads="1"/>
          </p:cNvSpPr>
          <p:nvPr>
            <p:ph type="body" idx="4294967295"/>
          </p:nvPr>
        </p:nvSpPr>
        <p:spPr>
          <a:xfrm>
            <a:off x="152400" y="1600200"/>
            <a:ext cx="8991600" cy="4530725"/>
          </a:xfrm>
        </p:spPr>
        <p:txBody>
          <a:bodyPr/>
          <a:lstStyle/>
          <a:p>
            <a:pPr eaLnBrk="1" hangingPunct="1">
              <a:lnSpc>
                <a:spcPct val="80000"/>
              </a:lnSpc>
            </a:pPr>
            <a:r>
              <a:rPr lang="en-US" altLang="en-US" sz="2400" u="sng">
                <a:latin typeface="Calibri" panose="020F0502020204030204" pitchFamily="34" charset="0"/>
              </a:rPr>
              <a:t>Pathway: </a:t>
            </a:r>
            <a:r>
              <a:rPr lang="en-US" altLang="en-US" sz="2400">
                <a:latin typeface="Calibri" panose="020F0502020204030204" pitchFamily="34" charset="0"/>
              </a:rPr>
              <a:t>a plan of study in sequential courses with an Area of Focus:</a:t>
            </a:r>
          </a:p>
          <a:p>
            <a:pPr lvl="1" eaLnBrk="1" hangingPunct="1">
              <a:lnSpc>
                <a:spcPct val="80000"/>
              </a:lnSpc>
            </a:pPr>
            <a:r>
              <a:rPr lang="en-US" altLang="en-US" sz="2400" u="sng">
                <a:latin typeface="Calibri" panose="020F0502020204030204" pitchFamily="34" charset="0"/>
              </a:rPr>
              <a:t>Career, Technical and Agricultural Education Area of Focus: </a:t>
            </a:r>
            <a:r>
              <a:rPr lang="en-US" altLang="en-US" sz="2400">
                <a:latin typeface="Calibri" panose="020F0502020204030204" pitchFamily="34" charset="0"/>
              </a:rPr>
              <a:t>sequence of 3 rigorous courses within a defined pathway</a:t>
            </a:r>
          </a:p>
          <a:p>
            <a:pPr lvl="1" eaLnBrk="1" hangingPunct="1">
              <a:lnSpc>
                <a:spcPct val="80000"/>
              </a:lnSpc>
            </a:pPr>
            <a:r>
              <a:rPr lang="en-US" altLang="en-US" sz="2400" u="sng">
                <a:latin typeface="Calibri" panose="020F0502020204030204" pitchFamily="34" charset="0"/>
              </a:rPr>
              <a:t>Advanced Academic Area of Focus</a:t>
            </a:r>
            <a:r>
              <a:rPr lang="en-US" altLang="en-US" sz="2400">
                <a:latin typeface="Calibri" panose="020F0502020204030204" pitchFamily="34" charset="0"/>
              </a:rPr>
              <a:t>: a sequence of three rigorous courses in English, Mathematics, Science, or Social Studies</a:t>
            </a:r>
          </a:p>
          <a:p>
            <a:pPr lvl="1" eaLnBrk="1" hangingPunct="1">
              <a:lnSpc>
                <a:spcPct val="80000"/>
              </a:lnSpc>
            </a:pPr>
            <a:r>
              <a:rPr lang="en-US" altLang="en-US" sz="2400" u="sng">
                <a:latin typeface="Calibri" panose="020F0502020204030204" pitchFamily="34" charset="0"/>
              </a:rPr>
              <a:t>World Language/Latin Area of Focus: </a:t>
            </a:r>
            <a:r>
              <a:rPr lang="en-US" altLang="en-US" sz="2400">
                <a:latin typeface="Calibri" panose="020F0502020204030204" pitchFamily="34" charset="0"/>
              </a:rPr>
              <a:t>a sequence of three rigorous world language courses with a defined pathway</a:t>
            </a:r>
          </a:p>
          <a:p>
            <a:pPr lvl="1" eaLnBrk="1" hangingPunct="1">
              <a:lnSpc>
                <a:spcPct val="80000"/>
              </a:lnSpc>
            </a:pPr>
            <a:r>
              <a:rPr lang="en-US" altLang="en-US" sz="2400" u="sng">
                <a:latin typeface="Calibri" panose="020F0502020204030204" pitchFamily="34" charset="0"/>
              </a:rPr>
              <a:t>Fine Arts Area of Focus:</a:t>
            </a:r>
            <a:r>
              <a:rPr lang="en-US" altLang="en-US" sz="2400">
                <a:latin typeface="Calibri" panose="020F0502020204030204" pitchFamily="34" charset="0"/>
              </a:rPr>
              <a:t> a sequence of three rigorous Fine Arts courses with a defined pathway</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F6F13425-0B67-4C83-9E40-5BA33B42D302}"/>
              </a:ext>
            </a:extLst>
          </p:cNvPr>
          <p:cNvSpPr>
            <a:spLocks noGrp="1" noChangeArrowheads="1"/>
          </p:cNvSpPr>
          <p:nvPr>
            <p:ph type="ctrTitle"/>
          </p:nvPr>
        </p:nvSpPr>
        <p:spPr>
          <a:xfrm>
            <a:off x="609600" y="1676400"/>
            <a:ext cx="7932738" cy="1905000"/>
          </a:xfrm>
        </p:spPr>
        <p:txBody>
          <a:bodyPr rtlCol="0">
            <a:normAutofit fontScale="90000"/>
          </a:bodyPr>
          <a:lstStyle/>
          <a:p>
            <a:pPr defTabSz="457207" eaLnBrk="1" fontAlgn="auto" hangingPunct="1">
              <a:spcAft>
                <a:spcPts val="0"/>
              </a:spcAft>
              <a:defRPr/>
            </a:pPr>
            <a:r>
              <a:rPr lang="en-US" sz="4400" dirty="0">
                <a:solidFill>
                  <a:schemeClr val="tx1">
                    <a:lumMod val="85000"/>
                    <a:lumOff val="15000"/>
                  </a:schemeClr>
                </a:solidFill>
              </a:rPr>
              <a:t>More things to know about making the transition to high school…</a:t>
            </a:r>
          </a:p>
        </p:txBody>
      </p:sp>
      <p:pic>
        <p:nvPicPr>
          <p:cNvPr id="81923" name="Picture 3" descr="Mission Possible">
            <a:extLst>
              <a:ext uri="{FF2B5EF4-FFF2-40B4-BE49-F238E27FC236}">
                <a16:creationId xmlns:a16="http://schemas.microsoft.com/office/drawing/2014/main" id="{DEC69BC7-606B-4777-82E7-9DBC70F26683}"/>
              </a:ext>
            </a:extLst>
          </p:cNvPr>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3643313" y="4776788"/>
            <a:ext cx="1066800" cy="862012"/>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242" name="Title 1">
            <a:extLst>
              <a:ext uri="{FF2B5EF4-FFF2-40B4-BE49-F238E27FC236}">
                <a16:creationId xmlns:a16="http://schemas.microsoft.com/office/drawing/2014/main" id="{C84220FB-0CD1-47F6-8A6E-2420AD732DDC}"/>
              </a:ext>
            </a:extLst>
          </p:cNvPr>
          <p:cNvSpPr>
            <a:spLocks noGrp="1"/>
          </p:cNvSpPr>
          <p:nvPr>
            <p:ph type="title"/>
          </p:nvPr>
        </p:nvSpPr>
        <p:spPr>
          <a:xfrm>
            <a:off x="486696" y="1063417"/>
            <a:ext cx="2629122" cy="4675396"/>
          </a:xfrm>
        </p:spPr>
        <p:txBody>
          <a:bodyPr anchor="ctr">
            <a:normAutofit/>
          </a:bodyPr>
          <a:lstStyle/>
          <a:p>
            <a:pPr eaLnBrk="1" fontAlgn="auto" hangingPunct="1">
              <a:lnSpc>
                <a:spcPct val="90000"/>
              </a:lnSpc>
              <a:spcAft>
                <a:spcPts val="0"/>
              </a:spcAft>
              <a:defRPr/>
            </a:pPr>
            <a:r>
              <a:rPr lang="en-US" altLang="en-US" sz="3900" b="1" dirty="0">
                <a:solidFill>
                  <a:srgbClr val="F2F2F2"/>
                </a:solidFill>
              </a:rPr>
              <a:t>High School 101</a:t>
            </a:r>
            <a:br>
              <a:rPr lang="en-US" altLang="en-US" sz="3900" dirty="0">
                <a:solidFill>
                  <a:srgbClr val="F2F2F2"/>
                </a:solidFill>
              </a:rPr>
            </a:br>
            <a:br>
              <a:rPr lang="en-US" altLang="en-US" sz="3900" dirty="0">
                <a:solidFill>
                  <a:srgbClr val="F2F2F2"/>
                </a:solidFill>
              </a:rPr>
            </a:br>
            <a:endParaRPr lang="en-US" altLang="en-US" sz="3900" dirty="0">
              <a:solidFill>
                <a:srgbClr val="F2F2F2"/>
              </a:solidFill>
            </a:endParaRPr>
          </a:p>
        </p:txBody>
      </p:sp>
      <p:sp>
        <p:nvSpPr>
          <p:cNvPr id="77" name="Rectangle 76">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632"/>
            <a:ext cx="4938073"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3317" name="Content Placeholder 2">
            <a:extLst>
              <a:ext uri="{FF2B5EF4-FFF2-40B4-BE49-F238E27FC236}">
                <a16:creationId xmlns:a16="http://schemas.microsoft.com/office/drawing/2014/main" id="{2D59DC80-4BBC-4742-ACC9-ED6375905D16}"/>
              </a:ext>
            </a:extLst>
          </p:cNvPr>
          <p:cNvGraphicFramePr>
            <a:graphicFrameLocks noGrp="1"/>
          </p:cNvGraphicFramePr>
          <p:nvPr>
            <p:ph idx="1"/>
            <p:extLst>
              <p:ext uri="{D42A27DB-BD31-4B8C-83A1-F6EECF244321}">
                <p14:modId xmlns:p14="http://schemas.microsoft.com/office/powerpoint/2010/main" val="1168115138"/>
              </p:ext>
            </p:extLst>
          </p:nvPr>
        </p:nvGraphicFramePr>
        <p:xfrm>
          <a:off x="4206478" y="965200"/>
          <a:ext cx="4211240"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p:transition>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0D3CFB4A-80D7-4533-A94D-D16B8AFFD3E0}"/>
              </a:ext>
            </a:extLst>
          </p:cNvPr>
          <p:cNvSpPr>
            <a:spLocks noGrp="1"/>
          </p:cNvSpPr>
          <p:nvPr>
            <p:ph type="title"/>
          </p:nvPr>
        </p:nvSpPr>
        <p:spPr>
          <a:xfrm>
            <a:off x="152400" y="304800"/>
            <a:ext cx="8382000" cy="1600200"/>
          </a:xfrm>
        </p:spPr>
        <p:txBody>
          <a:bodyPr rtlCol="0">
            <a:normAutofit fontScale="90000"/>
          </a:bodyPr>
          <a:lstStyle/>
          <a:p>
            <a:pPr defTabSz="457207" eaLnBrk="1" fontAlgn="auto" hangingPunct="1">
              <a:spcAft>
                <a:spcPts val="0"/>
              </a:spcAft>
              <a:defRPr/>
            </a:pPr>
            <a:r>
              <a:rPr lang="en-US" altLang="en-US" sz="4000" dirty="0">
                <a:solidFill>
                  <a:schemeClr val="tx1">
                    <a:lumMod val="85000"/>
                    <a:lumOff val="15000"/>
                  </a:schemeClr>
                </a:solidFill>
              </a:rPr>
              <a:t>What if your student wanted to take a course Online during high school?</a:t>
            </a:r>
            <a:br>
              <a:rPr lang="en-US" altLang="en-US" sz="4000" dirty="0">
                <a:solidFill>
                  <a:schemeClr val="tx1">
                    <a:lumMod val="85000"/>
                    <a:lumOff val="15000"/>
                  </a:schemeClr>
                </a:solidFill>
              </a:rPr>
            </a:br>
            <a:endParaRPr lang="en-US" altLang="en-US" sz="4000" dirty="0">
              <a:solidFill>
                <a:schemeClr val="tx1">
                  <a:lumMod val="85000"/>
                  <a:lumOff val="15000"/>
                </a:schemeClr>
              </a:solidFill>
            </a:endParaRPr>
          </a:p>
        </p:txBody>
      </p:sp>
      <p:sp>
        <p:nvSpPr>
          <p:cNvPr id="101379" name="Content Placeholder 2">
            <a:extLst>
              <a:ext uri="{FF2B5EF4-FFF2-40B4-BE49-F238E27FC236}">
                <a16:creationId xmlns:a16="http://schemas.microsoft.com/office/drawing/2014/main" id="{6CB523FA-11E5-4A8D-B67C-F423D12CDF53}"/>
              </a:ext>
            </a:extLst>
          </p:cNvPr>
          <p:cNvSpPr>
            <a:spLocks noGrp="1"/>
          </p:cNvSpPr>
          <p:nvPr>
            <p:ph idx="1"/>
          </p:nvPr>
        </p:nvSpPr>
        <p:spPr>
          <a:xfrm>
            <a:off x="838200" y="1600200"/>
            <a:ext cx="6934200" cy="4311650"/>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t>During the months of April – Mid-July there will be a PCSD online registration opportunity for high school courses.</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t>Senate Bill 289 allows Georgia districts to provide students in grades 3 through 12 the option of taking an online course should you choose that option. </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solidFill>
                  <a:schemeClr val="tx1">
                    <a:lumMod val="75000"/>
                    <a:lumOff val="25000"/>
                  </a:schemeClr>
                </a:solidFill>
              </a:rPr>
              <a:t>Counselors have the online course information for high school courses. The district resource for new credit courses is called Canvas for next school year. </a:t>
            </a:r>
          </a:p>
          <a:p>
            <a:pPr marL="342906" indent="-342906" defTabSz="457207" eaLnBrk="1" fontAlgn="auto" hangingPunct="1">
              <a:spcAft>
                <a:spcPts val="0"/>
              </a:spcAft>
              <a:buClr>
                <a:schemeClr val="bg2">
                  <a:lumMod val="40000"/>
                  <a:lumOff val="60000"/>
                </a:schemeClr>
              </a:buClr>
              <a:buFont typeface="Wingdings 3" charset="2"/>
              <a:buChar char=""/>
              <a:defRPr/>
            </a:pPr>
            <a:endParaRPr lang="en-US" altLang="en-US" dirty="0"/>
          </a:p>
        </p:txBody>
      </p:sp>
      <p:pic>
        <p:nvPicPr>
          <p:cNvPr id="86020" name="Picture 2">
            <a:extLst>
              <a:ext uri="{FF2B5EF4-FFF2-40B4-BE49-F238E27FC236}">
                <a16:creationId xmlns:a16="http://schemas.microsoft.com/office/drawing/2014/main" id="{267F298A-0535-4F95-8828-23DF5906F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983163"/>
            <a:ext cx="5638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a:extLst>
              <a:ext uri="{FF2B5EF4-FFF2-40B4-BE49-F238E27FC236}">
                <a16:creationId xmlns:a16="http://schemas.microsoft.com/office/drawing/2014/main" id="{B066CFAB-B745-4B03-81D0-AEA381B9A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30188"/>
            <a:ext cx="1600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itle 1">
            <a:extLst>
              <a:ext uri="{FF2B5EF4-FFF2-40B4-BE49-F238E27FC236}">
                <a16:creationId xmlns:a16="http://schemas.microsoft.com/office/drawing/2014/main" id="{09387D64-FEE1-4720-856D-BD2AA1C82332}"/>
              </a:ext>
            </a:extLst>
          </p:cNvPr>
          <p:cNvSpPr>
            <a:spLocks noGrp="1" noChangeArrowheads="1"/>
          </p:cNvSpPr>
          <p:nvPr>
            <p:ph type="title"/>
          </p:nvPr>
        </p:nvSpPr>
        <p:spPr>
          <a:xfrm>
            <a:off x="457200" y="365125"/>
            <a:ext cx="6858000" cy="1768475"/>
          </a:xfrm>
        </p:spPr>
        <p:txBody>
          <a:bodyPr/>
          <a:lstStyle/>
          <a:p>
            <a:pPr eaLnBrk="1" hangingPunct="1"/>
            <a:r>
              <a:rPr lang="en-US" altLang="en-US"/>
              <a:t>What is the Paulding Virtual Academy?</a:t>
            </a:r>
          </a:p>
        </p:txBody>
      </p:sp>
      <p:sp>
        <p:nvSpPr>
          <p:cNvPr id="3" name="Content Placeholder 2">
            <a:extLst>
              <a:ext uri="{FF2B5EF4-FFF2-40B4-BE49-F238E27FC236}">
                <a16:creationId xmlns:a16="http://schemas.microsoft.com/office/drawing/2014/main" id="{D5AC4CE0-DCE5-41ED-AE81-B74ED1BCF37F}"/>
              </a:ext>
            </a:extLst>
          </p:cNvPr>
          <p:cNvSpPr>
            <a:spLocks noGrp="1"/>
          </p:cNvSpPr>
          <p:nvPr>
            <p:ph idx="1"/>
          </p:nvPr>
        </p:nvSpPr>
        <p:spPr>
          <a:xfrm>
            <a:off x="609600" y="2133600"/>
            <a:ext cx="7353300" cy="3778250"/>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3" charset="2"/>
              <a:buChar char=""/>
              <a:defRPr/>
            </a:pPr>
            <a:r>
              <a:rPr lang="en-US" dirty="0"/>
              <a:t>The Paulding Virtual Academy will offer students the opportunity to use teacher supported, technology-based courses to earn new high school credit, recover credit, continue coursework or accelerate their progression through high school and into college level courses.</a:t>
            </a:r>
          </a:p>
          <a:p>
            <a:pPr marL="342906" indent="-342906" defTabSz="457207" eaLnBrk="1" fontAlgn="auto" hangingPunct="1">
              <a:spcAft>
                <a:spcPts val="0"/>
              </a:spcAft>
              <a:buClr>
                <a:schemeClr val="bg2">
                  <a:lumMod val="40000"/>
                  <a:lumOff val="60000"/>
                </a:schemeClr>
              </a:buClr>
              <a:buFont typeface="Wingdings 3" charset="2"/>
              <a:buChar char=""/>
              <a:defRPr/>
            </a:pPr>
            <a:r>
              <a:rPr lang="en-US" dirty="0"/>
              <a:t>The application process for Fall school year begins April 1. </a:t>
            </a:r>
          </a:p>
          <a:p>
            <a:pPr marL="0" indent="0" defTabSz="457207" eaLnBrk="1" fontAlgn="auto" hangingPunct="1">
              <a:spcAft>
                <a:spcPts val="0"/>
              </a:spcAft>
              <a:buClr>
                <a:schemeClr val="bg2">
                  <a:lumMod val="40000"/>
                  <a:lumOff val="60000"/>
                </a:schemeClr>
              </a:buClr>
              <a:buFont typeface="Arial" panose="020B0604020202020204" pitchFamily="34" charset="0"/>
              <a:buNone/>
              <a:defRPr/>
            </a:pPr>
            <a:r>
              <a:rPr lang="en-US" b="1" dirty="0"/>
              <a:t>Link for more information</a:t>
            </a:r>
            <a:r>
              <a:rPr lang="en-US" dirty="0"/>
              <a:t>: </a:t>
            </a:r>
            <a:r>
              <a:rPr lang="en-US" dirty="0">
                <a:hlinkClick r:id="rId3"/>
              </a:rPr>
              <a:t>http://www.paulding.k12.ga.us/Page/29099</a:t>
            </a:r>
            <a:r>
              <a:rPr lang="en-US" dirty="0"/>
              <a:t> </a:t>
            </a:r>
          </a:p>
          <a:p>
            <a:pPr marL="342906" indent="-342906" defTabSz="457207" eaLnBrk="1" fontAlgn="auto" hangingPunct="1">
              <a:spcAft>
                <a:spcPts val="0"/>
              </a:spcAft>
              <a:buClr>
                <a:schemeClr val="bg2">
                  <a:lumMod val="40000"/>
                  <a:lumOff val="60000"/>
                </a:schemeClr>
              </a:buClr>
              <a:buFont typeface="Wingdings 3" charset="2"/>
              <a:buChar char=""/>
              <a:defRPr/>
            </a:pPr>
            <a:endParaRPr lang="en-US" dirty="0"/>
          </a:p>
          <a:p>
            <a:pPr marL="342906" indent="-342906" defTabSz="457207" eaLnBrk="1" fontAlgn="auto" hangingPunct="1">
              <a:spcAft>
                <a:spcPts val="0"/>
              </a:spcAft>
              <a:buClr>
                <a:schemeClr val="bg2">
                  <a:lumMod val="40000"/>
                  <a:lumOff val="60000"/>
                </a:schemeClr>
              </a:buClr>
              <a:buFont typeface="Wingdings 3" charset="2"/>
              <a:buChar char=""/>
              <a:defRPr/>
            </a:pPr>
            <a:endParaRPr lang="en-US" dirty="0"/>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a:extLst>
              <a:ext uri="{FF2B5EF4-FFF2-40B4-BE49-F238E27FC236}">
                <a16:creationId xmlns:a16="http://schemas.microsoft.com/office/drawing/2014/main" id="{8E2E3E39-8FF3-427D-B467-7D7E0F389B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71700" y="304800"/>
            <a:ext cx="4800600" cy="6400800"/>
          </a:xfrm>
          <a:noFill/>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742341BA-D234-4363-BB9D-6C73C60835DA}"/>
              </a:ext>
            </a:extLst>
          </p:cNvPr>
          <p:cNvSpPr>
            <a:spLocks noGrp="1"/>
          </p:cNvSpPr>
          <p:nvPr>
            <p:ph type="title"/>
          </p:nvPr>
        </p:nvSpPr>
        <p:spPr>
          <a:xfrm>
            <a:off x="533400" y="304800"/>
            <a:ext cx="8458200" cy="1295400"/>
          </a:xfrm>
        </p:spPr>
        <p:txBody>
          <a:bodyPr>
            <a:normAutofit fontScale="90000"/>
          </a:bodyPr>
          <a:lstStyle/>
          <a:p>
            <a:pPr eaLnBrk="1" fontAlgn="auto" hangingPunct="1">
              <a:spcAft>
                <a:spcPts val="0"/>
              </a:spcAft>
              <a:defRPr/>
            </a:pPr>
            <a:r>
              <a:rPr lang="en-US" altLang="en-US" dirty="0"/>
              <a:t>What is the Paulding College and Career Academy?</a:t>
            </a:r>
            <a:br>
              <a:rPr lang="en-US" altLang="en-US" dirty="0"/>
            </a:br>
            <a:endParaRPr lang="en-US" altLang="en-US" dirty="0"/>
          </a:p>
        </p:txBody>
      </p:sp>
      <p:sp>
        <p:nvSpPr>
          <p:cNvPr id="89091" name="Content Placeholder 2">
            <a:extLst>
              <a:ext uri="{FF2B5EF4-FFF2-40B4-BE49-F238E27FC236}">
                <a16:creationId xmlns:a16="http://schemas.microsoft.com/office/drawing/2014/main" id="{DF4EEA82-10FF-4CAF-988C-B3A8D8981D74}"/>
              </a:ext>
            </a:extLst>
          </p:cNvPr>
          <p:cNvSpPr>
            <a:spLocks noGrp="1" noChangeArrowheads="1"/>
          </p:cNvSpPr>
          <p:nvPr>
            <p:ph idx="1"/>
          </p:nvPr>
        </p:nvSpPr>
        <p:spPr>
          <a:xfrm>
            <a:off x="533400" y="1600200"/>
            <a:ext cx="8229600" cy="2700338"/>
          </a:xfrm>
        </p:spPr>
        <p:txBody>
          <a:bodyPr/>
          <a:lstStyle/>
          <a:p>
            <a:pPr eaLnBrk="1" hangingPunct="1"/>
            <a:r>
              <a:rPr lang="en-US" altLang="en-US" dirty="0"/>
              <a:t>PCCA opened in the Fall semester of 2019</a:t>
            </a:r>
          </a:p>
          <a:p>
            <a:pPr eaLnBrk="1" hangingPunct="1"/>
            <a:r>
              <a:rPr lang="en-US" altLang="en-US" dirty="0"/>
              <a:t>Students who attend PCCA graduate with a high school diploma plus have:</a:t>
            </a:r>
          </a:p>
          <a:p>
            <a:pPr lvl="1" eaLnBrk="1" hangingPunct="1"/>
            <a:r>
              <a:rPr lang="en-US" altLang="en-US" dirty="0"/>
              <a:t>Dual Enrollment Course Opportunities</a:t>
            </a:r>
          </a:p>
          <a:p>
            <a:pPr lvl="1" eaLnBrk="1" hangingPunct="1"/>
            <a:r>
              <a:rPr lang="en-US" altLang="en-US" dirty="0"/>
              <a:t>Work-Based Learning/Apprenticeship Program Courses</a:t>
            </a:r>
          </a:p>
          <a:p>
            <a:pPr lvl="1" eaLnBrk="1" hangingPunct="1"/>
            <a:r>
              <a:rPr lang="en-US" altLang="en-US" dirty="0"/>
              <a:t>Complete a CTAE Pathway and related courses</a:t>
            </a:r>
          </a:p>
          <a:p>
            <a:pPr lvl="1" eaLnBrk="1" hangingPunct="1"/>
            <a:endParaRPr lang="en-US" altLang="en-US" dirty="0"/>
          </a:p>
          <a:p>
            <a:pPr lvl="1" eaLnBrk="1" hangingPunct="1"/>
            <a:endParaRPr lang="en-US" altLang="en-US" dirty="0"/>
          </a:p>
        </p:txBody>
      </p:sp>
      <p:pic>
        <p:nvPicPr>
          <p:cNvPr id="1026" name="Picture 2" descr="Paulding College &amp; Career Academy / Homepage">
            <a:extLst>
              <a:ext uri="{FF2B5EF4-FFF2-40B4-BE49-F238E27FC236}">
                <a16:creationId xmlns:a16="http://schemas.microsoft.com/office/drawing/2014/main" id="{E32F1446-3572-492E-93D4-D4AB70EF9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506" y="4114800"/>
            <a:ext cx="2884394"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ulding College &amp; Career Academy — Breaux &amp; Associates Architects">
            <a:extLst>
              <a:ext uri="{FF2B5EF4-FFF2-40B4-BE49-F238E27FC236}">
                <a16:creationId xmlns:a16="http://schemas.microsoft.com/office/drawing/2014/main" id="{198FC2CE-F622-4226-8125-07F75B9C8B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67" r="8750" b="12442"/>
          <a:stretch/>
        </p:blipFill>
        <p:spPr bwMode="auto">
          <a:xfrm>
            <a:off x="1828800" y="4134278"/>
            <a:ext cx="3842046" cy="25713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E41452FB-6DC0-449F-A038-11E888BDC468}"/>
              </a:ext>
            </a:extLst>
          </p:cNvPr>
          <p:cNvSpPr>
            <a:spLocks noGrp="1" noChangeArrowheads="1"/>
          </p:cNvSpPr>
          <p:nvPr>
            <p:ph type="title"/>
          </p:nvPr>
        </p:nvSpPr>
        <p:spPr>
          <a:xfrm>
            <a:off x="152400" y="304800"/>
            <a:ext cx="8763000" cy="1295400"/>
          </a:xfrm>
        </p:spPr>
        <p:txBody>
          <a:bodyPr/>
          <a:lstStyle/>
          <a:p>
            <a:pPr eaLnBrk="1" hangingPunct="1"/>
            <a:r>
              <a:rPr lang="en-US" altLang="en-US"/>
              <a:t>What are the Opportunities at the PCCA?</a:t>
            </a:r>
          </a:p>
        </p:txBody>
      </p:sp>
      <p:pic>
        <p:nvPicPr>
          <p:cNvPr id="90115" name="Content Placeholder 1">
            <a:extLst>
              <a:ext uri="{FF2B5EF4-FFF2-40B4-BE49-F238E27FC236}">
                <a16:creationId xmlns:a16="http://schemas.microsoft.com/office/drawing/2014/main" id="{818B69BC-4D4F-4507-9575-E8CF6414F7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209800"/>
            <a:ext cx="7977709" cy="3657600"/>
          </a:xfrm>
        </p:spPr>
      </p:pic>
      <p:sp>
        <p:nvSpPr>
          <p:cNvPr id="2" name="Flowchart: Process 1">
            <a:extLst>
              <a:ext uri="{FF2B5EF4-FFF2-40B4-BE49-F238E27FC236}">
                <a16:creationId xmlns:a16="http://schemas.microsoft.com/office/drawing/2014/main" id="{F957D13B-A1A8-471C-9408-8A6BC3A8BEEF}"/>
              </a:ext>
            </a:extLst>
          </p:cNvPr>
          <p:cNvSpPr/>
          <p:nvPr/>
        </p:nvSpPr>
        <p:spPr>
          <a:xfrm>
            <a:off x="1219200" y="4724400"/>
            <a:ext cx="2819400" cy="228600"/>
          </a:xfrm>
          <a:prstGeom prst="flowChartProcess">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dirty="0">
              <a:solidFill>
                <a:srgbClr val="000000"/>
              </a:solidFill>
            </a:endParaRP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F9A389D6-BC4D-4E57-A2D7-33DE423DE5F1}"/>
              </a:ext>
            </a:extLst>
          </p:cNvPr>
          <p:cNvSpPr>
            <a:spLocks noGrp="1"/>
          </p:cNvSpPr>
          <p:nvPr>
            <p:ph type="title"/>
          </p:nvPr>
        </p:nvSpPr>
        <p:spPr>
          <a:xfrm>
            <a:off x="533400" y="228600"/>
            <a:ext cx="8229600" cy="1524000"/>
          </a:xfrm>
        </p:spPr>
        <p:txBody>
          <a:bodyPr/>
          <a:lstStyle/>
          <a:p>
            <a:pPr algn="ctr" eaLnBrk="1" fontAlgn="auto" hangingPunct="1">
              <a:spcAft>
                <a:spcPts val="0"/>
              </a:spcAft>
              <a:defRPr/>
            </a:pPr>
            <a:r>
              <a:rPr lang="en-US" altLang="en-US" u="sng" dirty="0"/>
              <a:t>HVACR Electrical Pathway PCCA</a:t>
            </a:r>
          </a:p>
        </p:txBody>
      </p:sp>
      <p:sp>
        <p:nvSpPr>
          <p:cNvPr id="58371" name="Content Placeholder 3">
            <a:extLst>
              <a:ext uri="{FF2B5EF4-FFF2-40B4-BE49-F238E27FC236}">
                <a16:creationId xmlns:a16="http://schemas.microsoft.com/office/drawing/2014/main" id="{1521AAEC-976C-4F7A-9216-1A6C62E08EC5}"/>
              </a:ext>
            </a:extLst>
          </p:cNvPr>
          <p:cNvSpPr>
            <a:spLocks noGrp="1" noChangeArrowheads="1"/>
          </p:cNvSpPr>
          <p:nvPr>
            <p:ph idx="1"/>
          </p:nvPr>
        </p:nvSpPr>
        <p:spPr>
          <a:xfrm>
            <a:off x="533400" y="4191000"/>
            <a:ext cx="8382000" cy="1828800"/>
          </a:xfrm>
        </p:spPr>
        <p:txBody>
          <a:bodyPr/>
          <a:lstStyle/>
          <a:p>
            <a:pPr eaLnBrk="1" hangingPunct="1"/>
            <a:r>
              <a:rPr lang="en-US" altLang="en-US" sz="2800" dirty="0"/>
              <a:t>Courses (all three) are Dual Enrollment Pathway Courses</a:t>
            </a:r>
          </a:p>
          <a:p>
            <a:pPr eaLnBrk="1" hangingPunct="1"/>
            <a:r>
              <a:rPr lang="en-US" altLang="en-US" sz="2800" dirty="0"/>
              <a:t>Courses are taught at the Bartow County College and Career Academy in Cartersville</a:t>
            </a:r>
          </a:p>
          <a:p>
            <a:pPr eaLnBrk="1" hangingPunct="1"/>
            <a:endParaRPr lang="en-US" altLang="en-US" dirty="0"/>
          </a:p>
        </p:txBody>
      </p:sp>
      <p:pic>
        <p:nvPicPr>
          <p:cNvPr id="4" name="Content Placeholder 1">
            <a:extLst>
              <a:ext uri="{FF2B5EF4-FFF2-40B4-BE49-F238E27FC236}">
                <a16:creationId xmlns:a16="http://schemas.microsoft.com/office/drawing/2014/main" id="{9B67FBB8-86AA-4EFA-92A0-890387CEA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781" y="1752600"/>
            <a:ext cx="4567237" cy="225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56" name="Rectangle 73">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7357"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57346" name="Title 1">
            <a:extLst>
              <a:ext uri="{FF2B5EF4-FFF2-40B4-BE49-F238E27FC236}">
                <a16:creationId xmlns:a16="http://schemas.microsoft.com/office/drawing/2014/main" id="{BDA7CF57-B152-46B2-9C32-3771ACBFE3F8}"/>
              </a:ext>
            </a:extLst>
          </p:cNvPr>
          <p:cNvSpPr>
            <a:spLocks noGrp="1"/>
          </p:cNvSpPr>
          <p:nvPr>
            <p:ph type="title"/>
          </p:nvPr>
        </p:nvSpPr>
        <p:spPr>
          <a:xfrm>
            <a:off x="486697" y="629267"/>
            <a:ext cx="6939116" cy="1016654"/>
          </a:xfrm>
        </p:spPr>
        <p:txBody>
          <a:bodyPr>
            <a:normAutofit/>
          </a:bodyPr>
          <a:lstStyle/>
          <a:p>
            <a:pPr eaLnBrk="1" fontAlgn="auto" hangingPunct="1">
              <a:spcAft>
                <a:spcPts val="0"/>
              </a:spcAft>
              <a:defRPr/>
            </a:pPr>
            <a:r>
              <a:rPr lang="en-US" altLang="en-US" b="1">
                <a:solidFill>
                  <a:srgbClr val="EBEBEB"/>
                </a:solidFill>
              </a:rPr>
              <a:t>PCCA Basics</a:t>
            </a:r>
          </a:p>
        </p:txBody>
      </p:sp>
      <p:sp>
        <p:nvSpPr>
          <p:cNvPr id="57358" name="Rectangle 77">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7359" name="Freeform: Shape 79">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57349" name="Content Placeholder 3">
            <a:extLst>
              <a:ext uri="{FF2B5EF4-FFF2-40B4-BE49-F238E27FC236}">
                <a16:creationId xmlns:a16="http://schemas.microsoft.com/office/drawing/2014/main" id="{E01A0D4F-FA4A-42E2-B94E-18918202EA9D}"/>
              </a:ext>
            </a:extLst>
          </p:cNvPr>
          <p:cNvGraphicFramePr>
            <a:graphicFrameLocks noGrp="1"/>
          </p:cNvGraphicFramePr>
          <p:nvPr>
            <p:ph sz="quarter" idx="13"/>
            <p:extLst>
              <p:ext uri="{D42A27DB-BD31-4B8C-83A1-F6EECF244321}">
                <p14:modId xmlns:p14="http://schemas.microsoft.com/office/powerpoint/2010/main" val="4007276732"/>
              </p:ext>
            </p:extLst>
          </p:nvPr>
        </p:nvGraphicFramePr>
        <p:xfrm>
          <a:off x="486697" y="2810256"/>
          <a:ext cx="8171528"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p:transition>
    <p:wedg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A00403E-E9E9-40C0-A8EE-E6EA930CA986}"/>
              </a:ext>
            </a:extLst>
          </p:cNvPr>
          <p:cNvSpPr>
            <a:spLocks noGrp="1" noChangeArrowheads="1"/>
          </p:cNvSpPr>
          <p:nvPr>
            <p:ph type="title"/>
          </p:nvPr>
        </p:nvSpPr>
        <p:spPr/>
        <p:txBody>
          <a:bodyPr/>
          <a:lstStyle/>
          <a:p>
            <a:pPr eaLnBrk="1" hangingPunct="1"/>
            <a:r>
              <a:rPr lang="en-US" altLang="en-US" sz="4800" b="1">
                <a:solidFill>
                  <a:srgbClr val="66FFFF"/>
                </a:solidFill>
                <a:latin typeface="Times New Roman" panose="02020603050405020304" pitchFamily="18" charset="0"/>
              </a:rPr>
              <a:t> </a:t>
            </a:r>
            <a:r>
              <a:rPr lang="en-US" altLang="en-US"/>
              <a:t>TEST-OUT OPPORTUNITIES</a:t>
            </a:r>
            <a:endParaRPr lang="en-US" altLang="en-US" sz="2800"/>
          </a:p>
        </p:txBody>
      </p:sp>
      <p:sp>
        <p:nvSpPr>
          <p:cNvPr id="95235" name="Content Placeholder 2">
            <a:extLst>
              <a:ext uri="{FF2B5EF4-FFF2-40B4-BE49-F238E27FC236}">
                <a16:creationId xmlns:a16="http://schemas.microsoft.com/office/drawing/2014/main" id="{B8BF0BAD-2357-482E-ABF6-61EEABD339C4}"/>
              </a:ext>
            </a:extLst>
          </p:cNvPr>
          <p:cNvSpPr>
            <a:spLocks noGrp="1" noChangeArrowheads="1"/>
          </p:cNvSpPr>
          <p:nvPr>
            <p:ph idx="1"/>
          </p:nvPr>
        </p:nvSpPr>
        <p:spPr>
          <a:xfrm>
            <a:off x="228600" y="762000"/>
            <a:ext cx="8686800" cy="4724400"/>
          </a:xfrm>
        </p:spPr>
        <p:txBody>
          <a:bodyPr/>
          <a:lstStyle/>
          <a:p>
            <a:pPr eaLnBrk="1" hangingPunct="1">
              <a:buFont typeface="Wingdings" panose="05000000000000000000" pitchFamily="2" charset="2"/>
              <a:buNone/>
            </a:pPr>
            <a:endParaRPr lang="en-US" altLang="en-US" b="1">
              <a:solidFill>
                <a:srgbClr val="66FFFF"/>
              </a:solidFill>
              <a:latin typeface="Times New Roman" panose="02020603050405020304" pitchFamily="18" charset="0"/>
            </a:endParaRPr>
          </a:p>
          <a:p>
            <a:pPr eaLnBrk="1" hangingPunct="1">
              <a:buFont typeface="Wingdings" panose="05000000000000000000" pitchFamily="2" charset="2"/>
              <a:buNone/>
            </a:pPr>
            <a:endParaRPr lang="en-US" altLang="en-US" b="1">
              <a:solidFill>
                <a:srgbClr val="66FFFF"/>
              </a:solidFill>
              <a:latin typeface="Times New Roman" panose="02020603050405020304" pitchFamily="18" charset="0"/>
            </a:endParaRPr>
          </a:p>
          <a:p>
            <a:pPr eaLnBrk="1" hangingPunct="1">
              <a:buFont typeface="Wingdings" panose="05000000000000000000" pitchFamily="2" charset="2"/>
              <a:buNone/>
            </a:pPr>
            <a:endParaRPr lang="en-US" altLang="en-US" b="1">
              <a:solidFill>
                <a:srgbClr val="66FFFF"/>
              </a:solidFill>
              <a:latin typeface="Times New Roman" panose="02020603050405020304" pitchFamily="18" charset="0"/>
            </a:endParaRPr>
          </a:p>
          <a:p>
            <a:pPr eaLnBrk="1" hangingPunct="1">
              <a:buFont typeface="Wingdings" panose="05000000000000000000" pitchFamily="2" charset="2"/>
              <a:buNone/>
            </a:pPr>
            <a:r>
              <a:rPr lang="en-US" altLang="en-US" sz="2800" b="1">
                <a:latin typeface="Times New Roman" panose="02020603050405020304" pitchFamily="18" charset="0"/>
              </a:rPr>
              <a:t>Qualified students may test-out in up to </a:t>
            </a:r>
            <a:r>
              <a:rPr lang="en-US" altLang="en-US" sz="2800" b="1" u="sng">
                <a:latin typeface="Times New Roman" panose="02020603050405020304" pitchFamily="18" charset="0"/>
              </a:rPr>
              <a:t>3 EOC</a:t>
            </a:r>
            <a:r>
              <a:rPr lang="en-US" altLang="en-US" sz="2800" b="1">
                <a:latin typeface="Times New Roman" panose="02020603050405020304" pitchFamily="18" charset="0"/>
              </a:rPr>
              <a:t> courses throughout high school and earn up to 3 high school credits on his/her high school transcript.</a:t>
            </a:r>
          </a:p>
          <a:p>
            <a:pPr eaLnBrk="1" hangingPunct="1">
              <a:buFont typeface="Wingdings" panose="05000000000000000000" pitchFamily="2" charset="2"/>
              <a:buNone/>
            </a:pPr>
            <a:r>
              <a:rPr lang="en-US" altLang="en-US" sz="2800" b="1">
                <a:latin typeface="Times New Roman" panose="02020603050405020304" pitchFamily="18" charset="0"/>
              </a:rPr>
              <a:t>Specific information is available and please ask school counselors for that information.</a:t>
            </a:r>
            <a:endParaRPr lang="en-US" altLang="en-US"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BBF3B115-E424-4708-9289-0FCF8D270FF2}"/>
              </a:ext>
            </a:extLst>
          </p:cNvPr>
          <p:cNvSpPr>
            <a:spLocks noGrp="1" noChangeArrowheads="1"/>
          </p:cNvSpPr>
          <p:nvPr>
            <p:ph type="ctrTitle"/>
          </p:nvPr>
        </p:nvSpPr>
        <p:spPr>
          <a:xfrm>
            <a:off x="609600" y="2405063"/>
            <a:ext cx="8305800" cy="1646237"/>
          </a:xfrm>
        </p:spPr>
        <p:txBody>
          <a:bodyPr rtlCol="0">
            <a:normAutofit fontScale="90000"/>
          </a:bodyPr>
          <a:lstStyle/>
          <a:p>
            <a:pPr algn="ctr" defTabSz="457207" eaLnBrk="1" fontAlgn="auto" hangingPunct="1">
              <a:spcAft>
                <a:spcPts val="0"/>
              </a:spcAft>
              <a:defRPr/>
            </a:pPr>
            <a:r>
              <a:rPr lang="en-US" sz="4400" dirty="0">
                <a:solidFill>
                  <a:schemeClr val="tx1"/>
                </a:solidFill>
              </a:rPr>
              <a:t>The BRIDGE Advisement Law</a:t>
            </a:r>
            <a:br>
              <a:rPr lang="en-US" sz="4400" dirty="0">
                <a:solidFill>
                  <a:schemeClr val="tx1"/>
                </a:solidFill>
              </a:rPr>
            </a:br>
            <a:br>
              <a:rPr lang="en-US" sz="4400" dirty="0">
                <a:solidFill>
                  <a:schemeClr val="tx1"/>
                </a:solidFill>
              </a:rPr>
            </a:br>
            <a:r>
              <a:rPr lang="en-US" sz="2400" dirty="0">
                <a:solidFill>
                  <a:schemeClr val="tx1"/>
                </a:solidFill>
              </a:rPr>
              <a:t>(Mandated Advisement Signed into Law in May 2010 and has been updated several times since then)</a:t>
            </a:r>
            <a:br>
              <a:rPr lang="en-US" sz="2400" dirty="0">
                <a:solidFill>
                  <a:schemeClr val="tx1"/>
                </a:solidFill>
              </a:rPr>
            </a:br>
            <a:endParaRPr lang="en-US" sz="4400" dirty="0">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B61537A8-5475-4D45-A88F-5C002ABE831E}"/>
              </a:ext>
            </a:extLst>
          </p:cNvPr>
          <p:cNvSpPr>
            <a:spLocks noGrp="1" noChangeArrowheads="1"/>
          </p:cNvSpPr>
          <p:nvPr>
            <p:ph type="title"/>
          </p:nvPr>
        </p:nvSpPr>
        <p:spPr>
          <a:xfrm>
            <a:off x="609600" y="136525"/>
            <a:ext cx="8077200" cy="1158875"/>
          </a:xfrm>
        </p:spPr>
        <p:txBody>
          <a:bodyPr/>
          <a:lstStyle/>
          <a:p>
            <a:pPr eaLnBrk="1" hangingPunct="1"/>
            <a:r>
              <a:rPr lang="en-US" altLang="en-US" sz="4800" b="1">
                <a:solidFill>
                  <a:srgbClr val="66FFFF"/>
                </a:solidFill>
                <a:latin typeface="Times New Roman" panose="02020603050405020304" pitchFamily="18" charset="0"/>
              </a:rPr>
              <a:t> </a:t>
            </a:r>
            <a:r>
              <a:rPr lang="en-US" altLang="en-US"/>
              <a:t>TEST-OUT OPPORTUNITIES</a:t>
            </a:r>
            <a:br>
              <a:rPr lang="en-US" altLang="en-US" b="1">
                <a:solidFill>
                  <a:srgbClr val="66FFFF"/>
                </a:solidFill>
                <a:latin typeface="Times New Roman" panose="02020603050405020304" pitchFamily="18" charset="0"/>
              </a:rPr>
            </a:br>
            <a:r>
              <a:rPr lang="en-US" altLang="en-US" b="1">
                <a:solidFill>
                  <a:srgbClr val="66FFFF"/>
                </a:solidFill>
                <a:latin typeface="Times New Roman" panose="02020603050405020304" pitchFamily="18" charset="0"/>
              </a:rPr>
              <a:t> </a:t>
            </a:r>
            <a:r>
              <a:rPr lang="en-US" altLang="en-US" sz="2800" b="1">
                <a:solidFill>
                  <a:schemeClr val="tx1"/>
                </a:solidFill>
                <a:latin typeface="Times New Roman" panose="02020603050405020304" pitchFamily="18" charset="0"/>
              </a:rPr>
              <a:t>Basic Requirements</a:t>
            </a:r>
            <a:endParaRPr lang="en-US" altLang="en-US" sz="2800" u="sng">
              <a:solidFill>
                <a:schemeClr val="tx1"/>
              </a:solidFill>
            </a:endParaRPr>
          </a:p>
        </p:txBody>
      </p:sp>
      <p:sp>
        <p:nvSpPr>
          <p:cNvPr id="3" name="Content Placeholder 2">
            <a:extLst>
              <a:ext uri="{FF2B5EF4-FFF2-40B4-BE49-F238E27FC236}">
                <a16:creationId xmlns:a16="http://schemas.microsoft.com/office/drawing/2014/main" id="{33C15BE9-1228-4713-8FC3-53B139FF7438}"/>
              </a:ext>
            </a:extLst>
          </p:cNvPr>
          <p:cNvSpPr>
            <a:spLocks noGrp="1"/>
          </p:cNvSpPr>
          <p:nvPr>
            <p:ph idx="1"/>
          </p:nvPr>
        </p:nvSpPr>
        <p:spPr>
          <a:xfrm>
            <a:off x="152400" y="1447800"/>
            <a:ext cx="8534400" cy="4683125"/>
          </a:xfrm>
        </p:spPr>
        <p:txBody>
          <a:bodyPr rtlCol="0">
            <a:normAutofit fontScale="92500" lnSpcReduction="10000"/>
          </a:bodyPr>
          <a:lstStyle/>
          <a:p>
            <a:pPr marL="342906" indent="-342906" defTabSz="457207" eaLnBrk="1" fontAlgn="auto" hangingPunct="1">
              <a:spcBef>
                <a:spcPct val="50000"/>
              </a:spcBef>
              <a:spcAft>
                <a:spcPts val="0"/>
              </a:spcAft>
              <a:buClr>
                <a:schemeClr val="bg2">
                  <a:lumMod val="40000"/>
                  <a:lumOff val="60000"/>
                </a:schemeClr>
              </a:buClr>
              <a:buFont typeface="Wingdings" panose="05000000000000000000" pitchFamily="2" charset="2"/>
              <a:buNone/>
              <a:defRPr/>
            </a:pPr>
            <a:r>
              <a:rPr lang="en-US" b="1" dirty="0">
                <a:solidFill>
                  <a:schemeClr val="tx1">
                    <a:lumMod val="75000"/>
                    <a:lumOff val="25000"/>
                  </a:schemeClr>
                </a:solidFill>
                <a:latin typeface="Times New Roman" pitchFamily="18" charset="0"/>
              </a:rPr>
              <a:t>1. Limit is 3 courses during high school with a cap of 3 credits earned.</a:t>
            </a:r>
          </a:p>
          <a:p>
            <a:pPr marL="342906" indent="-342906" defTabSz="457207" eaLnBrk="1" fontAlgn="auto" hangingPunct="1">
              <a:spcBef>
                <a:spcPct val="50000"/>
              </a:spcBef>
              <a:spcAft>
                <a:spcPts val="0"/>
              </a:spcAft>
              <a:buClr>
                <a:schemeClr val="bg2">
                  <a:lumMod val="40000"/>
                  <a:lumOff val="60000"/>
                </a:schemeClr>
              </a:buClr>
              <a:buFont typeface="Wingdings" panose="05000000000000000000" pitchFamily="2" charset="2"/>
              <a:buNone/>
              <a:defRPr/>
            </a:pPr>
            <a:r>
              <a:rPr lang="en-US" b="1" dirty="0">
                <a:solidFill>
                  <a:schemeClr val="tx1">
                    <a:lumMod val="75000"/>
                    <a:lumOff val="25000"/>
                  </a:schemeClr>
                </a:solidFill>
                <a:latin typeface="Times New Roman" pitchFamily="18" charset="0"/>
              </a:rPr>
              <a:t>2. PCSD Test-out Registration Opportunity as announced each year. This an Online registration opportunity on the district website. </a:t>
            </a:r>
          </a:p>
          <a:p>
            <a:pPr marL="342906" indent="-342906" defTabSz="457207" eaLnBrk="1" fontAlgn="auto" hangingPunct="1">
              <a:spcBef>
                <a:spcPct val="50000"/>
              </a:spcBef>
              <a:spcAft>
                <a:spcPts val="0"/>
              </a:spcAft>
              <a:buClr>
                <a:schemeClr val="bg2">
                  <a:lumMod val="40000"/>
                  <a:lumOff val="60000"/>
                </a:schemeClr>
              </a:buClr>
              <a:buFont typeface="Wingdings" panose="05000000000000000000" pitchFamily="2" charset="2"/>
              <a:buNone/>
              <a:defRPr/>
            </a:pPr>
            <a:r>
              <a:rPr lang="en-US" b="1" dirty="0">
                <a:solidFill>
                  <a:schemeClr val="tx1">
                    <a:lumMod val="75000"/>
                    <a:lumOff val="25000"/>
                  </a:schemeClr>
                </a:solidFill>
                <a:latin typeface="Times New Roman" pitchFamily="18" charset="0"/>
              </a:rPr>
              <a:t>3. Student cannot have started a course(s) that he/she is planning to test-out.</a:t>
            </a:r>
          </a:p>
          <a:p>
            <a:pPr marL="342906" indent="-342906" defTabSz="457207" eaLnBrk="1" fontAlgn="auto" hangingPunct="1">
              <a:spcBef>
                <a:spcPct val="50000"/>
              </a:spcBef>
              <a:spcAft>
                <a:spcPts val="0"/>
              </a:spcAft>
              <a:buClr>
                <a:schemeClr val="bg2">
                  <a:lumMod val="40000"/>
                  <a:lumOff val="60000"/>
                </a:schemeClr>
              </a:buClr>
              <a:buFont typeface="Wingdings" panose="05000000000000000000" pitchFamily="2" charset="2"/>
              <a:buNone/>
              <a:defRPr/>
            </a:pPr>
            <a:r>
              <a:rPr lang="en-US" b="1" dirty="0">
                <a:solidFill>
                  <a:schemeClr val="tx1">
                    <a:lumMod val="75000"/>
                    <a:lumOff val="25000"/>
                  </a:schemeClr>
                </a:solidFill>
                <a:latin typeface="Times New Roman" pitchFamily="18" charset="0"/>
              </a:rPr>
              <a:t>4. During registration a payment of $50.00 must be made for each test. Students who score Distinguished will have this money reimbursed after scores come back.</a:t>
            </a:r>
          </a:p>
          <a:p>
            <a:pPr marL="342906" indent="-342906" defTabSz="457207" eaLnBrk="1" fontAlgn="auto" hangingPunct="1">
              <a:spcBef>
                <a:spcPct val="50000"/>
              </a:spcBef>
              <a:spcAft>
                <a:spcPts val="0"/>
              </a:spcAft>
              <a:buClr>
                <a:schemeClr val="bg2">
                  <a:lumMod val="40000"/>
                  <a:lumOff val="60000"/>
                </a:schemeClr>
              </a:buClr>
              <a:buFont typeface="Wingdings" panose="05000000000000000000" pitchFamily="2" charset="2"/>
              <a:buNone/>
              <a:defRPr/>
            </a:pPr>
            <a:r>
              <a:rPr lang="en-US" b="1" dirty="0">
                <a:solidFill>
                  <a:schemeClr val="tx1">
                    <a:lumMod val="75000"/>
                    <a:lumOff val="25000"/>
                  </a:schemeClr>
                </a:solidFill>
                <a:latin typeface="Times New Roman" pitchFamily="18" charset="0"/>
              </a:rPr>
              <a:t>5. During February a grade of B or higher will be validated. Also, during February a teacher recommendation regarding the test-out opportunity must be received by the school counselor. This recommendation is completed by the student’s teacher in the subject area. </a:t>
            </a:r>
          </a:p>
          <a:p>
            <a:pPr marL="342906" indent="-342906" defTabSz="457207" eaLnBrk="1" fontAlgn="auto" hangingPunct="1">
              <a:spcBef>
                <a:spcPct val="50000"/>
              </a:spcBef>
              <a:spcAft>
                <a:spcPts val="0"/>
              </a:spcAft>
              <a:buClr>
                <a:schemeClr val="bg2">
                  <a:lumMod val="40000"/>
                  <a:lumOff val="60000"/>
                </a:schemeClr>
              </a:buClr>
              <a:buFont typeface="Wingdings" panose="05000000000000000000" pitchFamily="2" charset="2"/>
              <a:buNone/>
              <a:defRPr/>
            </a:pPr>
            <a:r>
              <a:rPr lang="en-US" b="1" dirty="0">
                <a:solidFill>
                  <a:schemeClr val="tx1">
                    <a:lumMod val="75000"/>
                    <a:lumOff val="25000"/>
                  </a:schemeClr>
                </a:solidFill>
                <a:latin typeface="Times New Roman" pitchFamily="18" charset="0"/>
              </a:rPr>
              <a:t>6. EOCs taken during March. </a:t>
            </a:r>
          </a:p>
          <a:p>
            <a:pPr marL="342906" indent="-342906" defTabSz="457207" eaLnBrk="1" fontAlgn="auto" hangingPunct="1">
              <a:spcBef>
                <a:spcPct val="50000"/>
              </a:spcBef>
              <a:spcAft>
                <a:spcPts val="0"/>
              </a:spcAft>
              <a:buClr>
                <a:schemeClr val="bg2">
                  <a:lumMod val="40000"/>
                  <a:lumOff val="60000"/>
                </a:schemeClr>
              </a:buClr>
              <a:buFont typeface="Wingdings" panose="05000000000000000000" pitchFamily="2" charset="2"/>
              <a:buNone/>
              <a:defRPr/>
            </a:pPr>
            <a:r>
              <a:rPr lang="en-US" b="1" dirty="0">
                <a:solidFill>
                  <a:schemeClr val="tx1">
                    <a:lumMod val="75000"/>
                    <a:lumOff val="25000"/>
                  </a:schemeClr>
                </a:solidFill>
                <a:latin typeface="Times New Roman" pitchFamily="18" charset="0"/>
              </a:rPr>
              <a:t>7. For a student who receives a Distinguished score, the high school transcript is updated with course, grade/score and credit earned.</a:t>
            </a:r>
          </a:p>
          <a:p>
            <a:pPr marL="342906" indent="-342906" defTabSz="457207" eaLnBrk="1" fontAlgn="auto" hangingPunct="1">
              <a:spcAft>
                <a:spcPts val="0"/>
              </a:spcAft>
              <a:buClr>
                <a:schemeClr val="bg2">
                  <a:lumMod val="40000"/>
                  <a:lumOff val="60000"/>
                </a:schemeClr>
              </a:buClr>
              <a:buFont typeface="Wingdings 3" charset="2"/>
              <a:buChar char=""/>
              <a:defRPr/>
            </a:pPr>
            <a:endParaRPr lang="en-US" dirty="0">
              <a:solidFill>
                <a:schemeClr val="tx1">
                  <a:lumMod val="75000"/>
                  <a:lumOff val="25000"/>
                </a:schemeClr>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56ED-7A31-4565-81ED-3B3C955BA135}"/>
              </a:ext>
            </a:extLst>
          </p:cNvPr>
          <p:cNvSpPr>
            <a:spLocks noGrp="1"/>
          </p:cNvSpPr>
          <p:nvPr>
            <p:ph type="title"/>
          </p:nvPr>
        </p:nvSpPr>
        <p:spPr>
          <a:xfrm>
            <a:off x="304800" y="304800"/>
            <a:ext cx="8382000" cy="1474788"/>
          </a:xfrm>
        </p:spPr>
        <p:txBody>
          <a:bodyPr rtlCol="0">
            <a:normAutofit fontScale="90000"/>
          </a:bodyPr>
          <a:lstStyle/>
          <a:p>
            <a:pPr defTabSz="457207" eaLnBrk="1" fontAlgn="auto" hangingPunct="1">
              <a:spcBef>
                <a:spcPct val="50000"/>
              </a:spcBef>
              <a:spcAft>
                <a:spcPts val="0"/>
              </a:spcAft>
              <a:defRPr/>
            </a:pPr>
            <a:r>
              <a:rPr lang="en-US" b="1" dirty="0">
                <a:solidFill>
                  <a:schemeClr val="tx1"/>
                </a:solidFill>
                <a:latin typeface="Times New Roman" pitchFamily="18" charset="0"/>
              </a:rPr>
              <a:t>Test-out Opportunities Information</a:t>
            </a:r>
            <a:br>
              <a:rPr lang="en-US" b="1" dirty="0">
                <a:solidFill>
                  <a:schemeClr val="tx1"/>
                </a:solidFill>
                <a:latin typeface="Times New Roman" pitchFamily="18" charset="0"/>
              </a:rPr>
            </a:br>
            <a:r>
              <a:rPr lang="en-US" b="1" dirty="0">
                <a:solidFill>
                  <a:schemeClr val="tx1"/>
                </a:solidFill>
                <a:latin typeface="Times New Roman" pitchFamily="18" charset="0"/>
              </a:rPr>
              <a:t>Career Planner</a:t>
            </a:r>
            <a:br>
              <a:rPr lang="en-US" b="1" dirty="0">
                <a:solidFill>
                  <a:srgbClr val="FF9933"/>
                </a:solidFill>
                <a:latin typeface="Times New Roman" pitchFamily="18" charset="0"/>
              </a:rPr>
            </a:br>
            <a:endParaRPr lang="en-US" dirty="0">
              <a:solidFill>
                <a:schemeClr val="tx1">
                  <a:lumMod val="85000"/>
                  <a:lumOff val="15000"/>
                </a:schemeClr>
              </a:solidFill>
            </a:endParaRPr>
          </a:p>
        </p:txBody>
      </p:sp>
      <p:pic>
        <p:nvPicPr>
          <p:cNvPr id="97283" name="Picture 2">
            <a:extLst>
              <a:ext uri="{FF2B5EF4-FFF2-40B4-BE49-F238E27FC236}">
                <a16:creationId xmlns:a16="http://schemas.microsoft.com/office/drawing/2014/main" id="{5E9DA8FE-2BD8-4725-9176-2B937BFD6E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524000"/>
            <a:ext cx="4876800" cy="50292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87E4204-E93C-417B-9ED0-F81552DE8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68E4A00-82CC-4AD0-B631-F820AEE4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7" name="Freeform 7">
            <a:extLst>
              <a:ext uri="{FF2B5EF4-FFF2-40B4-BE49-F238E27FC236}">
                <a16:creationId xmlns:a16="http://schemas.microsoft.com/office/drawing/2014/main" id="{463665DF-25B8-4EE2-8F85-921EF38BE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0BB2CD0-ECB3-41F2-879A-72A784E344D3}"/>
              </a:ext>
            </a:extLst>
          </p:cNvPr>
          <p:cNvSpPr>
            <a:spLocks noGrp="1"/>
          </p:cNvSpPr>
          <p:nvPr>
            <p:ph type="title"/>
          </p:nvPr>
        </p:nvSpPr>
        <p:spPr>
          <a:xfrm>
            <a:off x="486697" y="629267"/>
            <a:ext cx="6939116" cy="1016654"/>
          </a:xfrm>
        </p:spPr>
        <p:txBody>
          <a:bodyPr>
            <a:normAutofit fontScale="90000"/>
          </a:bodyPr>
          <a:lstStyle/>
          <a:p>
            <a:pPr>
              <a:lnSpc>
                <a:spcPct val="90000"/>
              </a:lnSpc>
            </a:pPr>
            <a:r>
              <a:rPr lang="en-US" altLang="en-US" sz="4000" b="1" dirty="0">
                <a:solidFill>
                  <a:srgbClr val="EBEBEB"/>
                </a:solidFill>
              </a:rPr>
              <a:t>What are the requirements to play sports in high school?</a:t>
            </a:r>
            <a:br>
              <a:rPr lang="en-US" altLang="en-US" sz="2000" b="1" dirty="0">
                <a:solidFill>
                  <a:srgbClr val="EBEBEB"/>
                </a:solidFill>
              </a:rPr>
            </a:br>
            <a:endParaRPr lang="en-US" sz="2000" dirty="0">
              <a:solidFill>
                <a:srgbClr val="EBEBEB"/>
              </a:solidFill>
            </a:endParaRPr>
          </a:p>
        </p:txBody>
      </p:sp>
      <p:sp useBgFill="1">
        <p:nvSpPr>
          <p:cNvPr id="79" name="Freeform: Shape 78">
            <a:extLst>
              <a:ext uri="{FF2B5EF4-FFF2-40B4-BE49-F238E27FC236}">
                <a16:creationId xmlns:a16="http://schemas.microsoft.com/office/drawing/2014/main" id="{B3378DC2-950E-4B63-B833-32DE4719A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0BA90C6B-9A78-4D72-8D10-90D6BF732A25}"/>
              </a:ext>
            </a:extLst>
          </p:cNvPr>
          <p:cNvSpPr>
            <a:spLocks noGrp="1"/>
          </p:cNvSpPr>
          <p:nvPr>
            <p:ph sz="quarter" idx="13"/>
          </p:nvPr>
        </p:nvSpPr>
        <p:spPr>
          <a:xfrm>
            <a:off x="152400" y="2275188"/>
            <a:ext cx="6873666" cy="4430411"/>
          </a:xfrm>
        </p:spPr>
        <p:txBody>
          <a:bodyPr>
            <a:normAutofit/>
          </a:bodyPr>
          <a:lstStyle/>
          <a:p>
            <a:pPr>
              <a:lnSpc>
                <a:spcPct val="90000"/>
              </a:lnSpc>
            </a:pPr>
            <a:r>
              <a:rPr lang="en-US" altLang="en-US" sz="1600" dirty="0"/>
              <a:t>First semester freshmen may participate in sports and extra-curricular activities.</a:t>
            </a:r>
          </a:p>
          <a:p>
            <a:pPr>
              <a:lnSpc>
                <a:spcPct val="90000"/>
              </a:lnSpc>
            </a:pPr>
            <a:r>
              <a:rPr lang="en-US" altLang="en-US" sz="1600" u="sng" dirty="0"/>
              <a:t>To Keep Eligibility:</a:t>
            </a:r>
          </a:p>
          <a:p>
            <a:pPr lvl="1">
              <a:lnSpc>
                <a:spcPct val="90000"/>
              </a:lnSpc>
            </a:pPr>
            <a:r>
              <a:rPr lang="en-US" altLang="en-US" sz="1600" b="1" dirty="0"/>
              <a:t>Each student must earn at least 2.5 credits in the previous semester.</a:t>
            </a:r>
          </a:p>
          <a:p>
            <a:pPr lvl="2">
              <a:lnSpc>
                <a:spcPct val="90000"/>
              </a:lnSpc>
            </a:pPr>
            <a:r>
              <a:rPr lang="en-US" altLang="en-US" dirty="0"/>
              <a:t>So 9th grade students must have earned 2.5 credits in the fall to participate in the spring..</a:t>
            </a:r>
          </a:p>
          <a:p>
            <a:pPr lvl="2">
              <a:lnSpc>
                <a:spcPct val="90000"/>
              </a:lnSpc>
            </a:pPr>
            <a:endParaRPr lang="en-US" altLang="en-US" dirty="0"/>
          </a:p>
          <a:p>
            <a:pPr lvl="1">
              <a:lnSpc>
                <a:spcPct val="90000"/>
              </a:lnSpc>
            </a:pPr>
            <a:r>
              <a:rPr lang="en-US" altLang="en-US" sz="1600" b="1" dirty="0"/>
              <a:t>Each student must stay “on track” to graduate.  </a:t>
            </a:r>
          </a:p>
          <a:p>
            <a:pPr lvl="2">
              <a:lnSpc>
                <a:spcPct val="90000"/>
              </a:lnSpc>
            </a:pPr>
            <a:r>
              <a:rPr lang="en-US" altLang="en-US" dirty="0"/>
              <a:t>This means that by the start of the sport you are playing you must have earned the following number of credits:</a:t>
            </a:r>
          </a:p>
          <a:p>
            <a:pPr lvl="3">
              <a:lnSpc>
                <a:spcPct val="90000"/>
              </a:lnSpc>
            </a:pPr>
            <a:r>
              <a:rPr lang="en-US" altLang="en-US" sz="1600" dirty="0"/>
              <a:t>10</a:t>
            </a:r>
            <a:r>
              <a:rPr lang="en-US" altLang="en-US" sz="1600" baseline="30000" dirty="0"/>
              <a:t>th</a:t>
            </a:r>
            <a:r>
              <a:rPr lang="en-US" altLang="en-US" sz="1600" dirty="0"/>
              <a:t> Grade:  5.0 Credits</a:t>
            </a:r>
          </a:p>
          <a:p>
            <a:pPr lvl="3">
              <a:lnSpc>
                <a:spcPct val="90000"/>
              </a:lnSpc>
            </a:pPr>
            <a:r>
              <a:rPr lang="en-US" altLang="en-US" sz="1600" dirty="0"/>
              <a:t>11</a:t>
            </a:r>
            <a:r>
              <a:rPr lang="en-US" altLang="en-US" sz="1600" baseline="30000" dirty="0"/>
              <a:t>th</a:t>
            </a:r>
            <a:r>
              <a:rPr lang="en-US" altLang="en-US" sz="1600" dirty="0"/>
              <a:t> Grade:  11.0 Credits</a:t>
            </a:r>
          </a:p>
          <a:p>
            <a:pPr lvl="3">
              <a:lnSpc>
                <a:spcPct val="90000"/>
              </a:lnSpc>
            </a:pPr>
            <a:r>
              <a:rPr lang="en-US" altLang="en-US" sz="1600" dirty="0"/>
              <a:t>12</a:t>
            </a:r>
            <a:r>
              <a:rPr lang="en-US" altLang="en-US" sz="1600" baseline="30000" dirty="0"/>
              <a:t>th</a:t>
            </a:r>
            <a:r>
              <a:rPr lang="en-US" altLang="en-US" sz="1600" dirty="0"/>
              <a:t> Grade:  17.0 </a:t>
            </a:r>
          </a:p>
          <a:p>
            <a:pPr lvl="2">
              <a:lnSpc>
                <a:spcPct val="90000"/>
              </a:lnSpc>
            </a:pPr>
            <a:endParaRPr lang="en-US" sz="1300" dirty="0"/>
          </a:p>
        </p:txBody>
      </p:sp>
      <p:pic>
        <p:nvPicPr>
          <p:cNvPr id="74756" name="Picture 4" descr="Related image">
            <a:extLst>
              <a:ext uri="{FF2B5EF4-FFF2-40B4-BE49-F238E27FC236}">
                <a16:creationId xmlns:a16="http://schemas.microsoft.com/office/drawing/2014/main" id="{4C4232F0-AD08-448A-96C7-1395A655EC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26379" y="3200400"/>
            <a:ext cx="1936646" cy="1229770"/>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wedg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88C7D45-176E-4816-A401-D59115A36406}"/>
              </a:ext>
            </a:extLst>
          </p:cNvPr>
          <p:cNvSpPr>
            <a:spLocks noGrp="1" noChangeArrowheads="1"/>
          </p:cNvSpPr>
          <p:nvPr>
            <p:ph type="title"/>
          </p:nvPr>
        </p:nvSpPr>
        <p:spPr>
          <a:xfrm>
            <a:off x="228600" y="623888"/>
            <a:ext cx="8305800" cy="1281112"/>
          </a:xfrm>
        </p:spPr>
        <p:txBody>
          <a:bodyPr/>
          <a:lstStyle/>
          <a:p>
            <a:pPr eaLnBrk="1" hangingPunct="1"/>
            <a:r>
              <a:rPr lang="en-US" altLang="en-US"/>
              <a:t>Special Education Students</a:t>
            </a:r>
          </a:p>
        </p:txBody>
      </p:sp>
      <p:sp>
        <p:nvSpPr>
          <p:cNvPr id="99331" name="Rectangle 3">
            <a:extLst>
              <a:ext uri="{FF2B5EF4-FFF2-40B4-BE49-F238E27FC236}">
                <a16:creationId xmlns:a16="http://schemas.microsoft.com/office/drawing/2014/main" id="{5D1DE9D0-A3BC-400A-A0E1-54D545655A13}"/>
              </a:ext>
            </a:extLst>
          </p:cNvPr>
          <p:cNvSpPr>
            <a:spLocks noGrp="1" noChangeArrowheads="1"/>
          </p:cNvSpPr>
          <p:nvPr>
            <p:ph idx="1"/>
          </p:nvPr>
        </p:nvSpPr>
        <p:spPr>
          <a:xfrm>
            <a:off x="228600" y="2209800"/>
            <a:ext cx="8305800" cy="3702050"/>
          </a:xfrm>
        </p:spPr>
        <p:txBody>
          <a:bodyPr/>
          <a:lstStyle/>
          <a:p>
            <a:pPr eaLnBrk="1" hangingPunct="1"/>
            <a:r>
              <a:rPr lang="en-US" altLang="en-US" sz="2400"/>
              <a:t>Special Education students and their parent/guardian participate in all advisement opportunities along with regular education students.</a:t>
            </a:r>
          </a:p>
          <a:p>
            <a:pPr eaLnBrk="1" hangingPunct="1"/>
            <a:r>
              <a:rPr lang="en-US" altLang="en-US" sz="2400"/>
              <a:t>Each special education student’s Individualized Education Plan guides course work and graduation requirements as well as the BRIDGE advisement plan.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BD331BB-0EC8-4CB8-BC34-85AC5D0ABA58}"/>
              </a:ext>
            </a:extLst>
          </p:cNvPr>
          <p:cNvSpPr>
            <a:spLocks noGrp="1" noChangeArrowheads="1"/>
          </p:cNvSpPr>
          <p:nvPr>
            <p:ph type="title" idx="4294967295"/>
          </p:nvPr>
        </p:nvSpPr>
        <p:spPr>
          <a:xfrm>
            <a:off x="76200" y="533400"/>
            <a:ext cx="9067800" cy="1219200"/>
          </a:xfrm>
        </p:spPr>
        <p:txBody>
          <a:bodyPr rtlCol="0">
            <a:normAutofit fontScale="90000"/>
          </a:bodyPr>
          <a:lstStyle/>
          <a:p>
            <a:pPr defTabSz="457207" eaLnBrk="1" fontAlgn="auto" hangingPunct="1">
              <a:spcAft>
                <a:spcPts val="0"/>
              </a:spcAft>
              <a:defRPr/>
            </a:pPr>
            <a:r>
              <a:rPr lang="en-US" altLang="en-US" dirty="0">
                <a:solidFill>
                  <a:schemeClr val="tx1">
                    <a:lumMod val="85000"/>
                    <a:lumOff val="15000"/>
                  </a:schemeClr>
                </a:solidFill>
              </a:rPr>
              <a:t>What can be expected in high school? </a:t>
            </a:r>
            <a:r>
              <a:rPr lang="en-US" altLang="en-US" sz="2400" dirty="0">
                <a:solidFill>
                  <a:schemeClr val="tx1">
                    <a:lumMod val="85000"/>
                    <a:lumOff val="15000"/>
                  </a:schemeClr>
                </a:solidFill>
              </a:rPr>
              <a:t>(from National Middle School Association) </a:t>
            </a:r>
            <a:endParaRPr lang="en-US" altLang="en-US" dirty="0">
              <a:solidFill>
                <a:schemeClr val="tx1">
                  <a:lumMod val="85000"/>
                  <a:lumOff val="15000"/>
                </a:schemeClr>
              </a:solidFill>
            </a:endParaRPr>
          </a:p>
        </p:txBody>
      </p:sp>
      <p:sp>
        <p:nvSpPr>
          <p:cNvPr id="100355" name="Rectangle 3">
            <a:extLst>
              <a:ext uri="{FF2B5EF4-FFF2-40B4-BE49-F238E27FC236}">
                <a16:creationId xmlns:a16="http://schemas.microsoft.com/office/drawing/2014/main" id="{14951E3B-837C-4C89-95ED-CF1FA9A65D46}"/>
              </a:ext>
            </a:extLst>
          </p:cNvPr>
          <p:cNvSpPr>
            <a:spLocks noGrp="1" noChangeArrowheads="1"/>
          </p:cNvSpPr>
          <p:nvPr>
            <p:ph type="body" idx="4294967295"/>
          </p:nvPr>
        </p:nvSpPr>
        <p:spPr>
          <a:xfrm>
            <a:off x="76200" y="1981200"/>
            <a:ext cx="9067800" cy="4648200"/>
          </a:xfrm>
        </p:spPr>
        <p:txBody>
          <a:bodyPr/>
          <a:lstStyle/>
          <a:p>
            <a:pPr eaLnBrk="1" hangingPunct="1"/>
            <a:r>
              <a:rPr lang="en-US" altLang="en-US"/>
              <a:t>A larger, more formal, more competitive and grade-oriented environment </a:t>
            </a:r>
          </a:p>
          <a:p>
            <a:pPr eaLnBrk="1" hangingPunct="1"/>
            <a:r>
              <a:rPr lang="en-US" altLang="en-US"/>
              <a:t>Students concerned about grades, getting lost, strict rules and harder work</a:t>
            </a:r>
          </a:p>
          <a:p>
            <a:pPr eaLnBrk="1" hangingPunct="1"/>
            <a:r>
              <a:rPr lang="en-US" altLang="en-US"/>
              <a:t>At the end of the 9</a:t>
            </a:r>
            <a:r>
              <a:rPr lang="en-US" altLang="en-US" baseline="30000"/>
              <a:t>th</a:t>
            </a:r>
            <a:r>
              <a:rPr lang="en-US" altLang="en-US"/>
              <a:t> grade year, freshmen described high school as being very different from what they had expected</a:t>
            </a:r>
          </a:p>
          <a:p>
            <a:pPr eaLnBrk="1" hangingPunct="1"/>
            <a:r>
              <a:rPr lang="en-US" altLang="en-US"/>
              <a:t>It is important to be organized, attend school, and work hard to master standards.</a:t>
            </a:r>
          </a:p>
          <a:p>
            <a:pPr eaLnBrk="1" hangingPunct="1">
              <a:buFont typeface="Wingdings" panose="05000000000000000000" pitchFamily="2" charset="2"/>
              <a:buNone/>
            </a:pPr>
            <a:endParaRPr lang="en-US" alt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5" name="Picture 13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7" name="Picture 13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39" name="Oval 138">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1" name="Picture 14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43" name="Picture 14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5" name="Rectangle 14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7" name="Rectangle 14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1281" y="-1573"/>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2163" name="Picture 2">
            <a:extLst>
              <a:ext uri="{FF2B5EF4-FFF2-40B4-BE49-F238E27FC236}">
                <a16:creationId xmlns:a16="http://schemas.microsoft.com/office/drawing/2014/main" id="{C1B61CF6-A25F-4E59-9B91-8D181762A1B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034" r="30791" b="2"/>
          <a:stretch/>
        </p:blipFill>
        <p:spPr bwMode="auto">
          <a:xfrm>
            <a:off x="2" y="10"/>
            <a:ext cx="3729824"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Rectangle 150">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6258" name="Rectangle 1">
            <a:extLst>
              <a:ext uri="{FF2B5EF4-FFF2-40B4-BE49-F238E27FC236}">
                <a16:creationId xmlns:a16="http://schemas.microsoft.com/office/drawing/2014/main" id="{79B3A465-E8E7-44AA-A350-B67E2CCAE63D}"/>
              </a:ext>
            </a:extLst>
          </p:cNvPr>
          <p:cNvSpPr>
            <a:spLocks noChangeArrowheads="1"/>
          </p:cNvSpPr>
          <p:nvPr/>
        </p:nvSpPr>
        <p:spPr bwMode="auto">
          <a:xfrm>
            <a:off x="4058212" y="457200"/>
            <a:ext cx="4284497" cy="57911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fontAlgn="auto" hangingPunct="1">
              <a:lnSpc>
                <a:spcPct val="90000"/>
              </a:lnSpc>
              <a:spcBef>
                <a:spcPts val="1000"/>
              </a:spcBef>
              <a:spcAft>
                <a:spcPts val="0"/>
              </a:spcAft>
              <a:buClr>
                <a:schemeClr val="bg2">
                  <a:lumMod val="40000"/>
                  <a:lumOff val="60000"/>
                </a:schemeClr>
              </a:buClr>
              <a:buSzPct val="80000"/>
              <a:buFont typeface="Wingdings 3" charset="2"/>
              <a:buChar char=""/>
              <a:defRPr/>
            </a:pPr>
            <a:r>
              <a:rPr lang="en-US" altLang="en-US" dirty="0">
                <a:latin typeface="+mj-lt"/>
                <a:ea typeface="+mj-ea"/>
                <a:cs typeface="+mj-cs"/>
              </a:rPr>
              <a:t> </a:t>
            </a:r>
            <a:r>
              <a:rPr lang="en-US" altLang="en-US" b="1" u="sng" dirty="0">
                <a:latin typeface="+mj-lt"/>
                <a:ea typeface="+mj-ea"/>
                <a:cs typeface="+mj-cs"/>
              </a:rPr>
              <a:t>The Reality/Pathway Fair is:</a:t>
            </a:r>
          </a:p>
          <a:p>
            <a:pPr eaLnBrk="1" fontAlgn="auto" hangingPunct="1">
              <a:lnSpc>
                <a:spcPct val="90000"/>
              </a:lnSpc>
              <a:spcBef>
                <a:spcPts val="1000"/>
              </a:spcBef>
              <a:spcAft>
                <a:spcPts val="0"/>
              </a:spcAft>
              <a:buClr>
                <a:schemeClr val="bg2">
                  <a:lumMod val="40000"/>
                  <a:lumOff val="60000"/>
                </a:schemeClr>
              </a:buClr>
              <a:buSzPct val="80000"/>
              <a:buFont typeface="Wingdings 3" charset="2"/>
              <a:buChar char=""/>
              <a:defRPr/>
            </a:pPr>
            <a:endParaRPr lang="en-US" altLang="en-US" dirty="0">
              <a:latin typeface="+mj-lt"/>
              <a:ea typeface="+mj-ea"/>
              <a:cs typeface="+mj-cs"/>
            </a:endParaRPr>
          </a:p>
          <a:p>
            <a:pPr eaLnBrk="1" fontAlgn="auto" hangingPunct="1">
              <a:lnSpc>
                <a:spcPct val="90000"/>
              </a:lnSpc>
              <a:spcBef>
                <a:spcPts val="1000"/>
              </a:spcBef>
              <a:spcAft>
                <a:spcPts val="0"/>
              </a:spcAft>
              <a:buClr>
                <a:schemeClr val="bg2">
                  <a:lumMod val="40000"/>
                  <a:lumOff val="60000"/>
                </a:schemeClr>
              </a:buClr>
              <a:buSzPct val="80000"/>
              <a:buFont typeface="Wingdings 3" charset="2"/>
              <a:buChar char=""/>
              <a:defRPr/>
            </a:pPr>
            <a:r>
              <a:rPr lang="en-US" altLang="en-US" dirty="0">
                <a:latin typeface="+mj-lt"/>
                <a:ea typeface="+mj-ea"/>
                <a:cs typeface="+mj-cs"/>
              </a:rPr>
              <a:t> Held at each high school. (usually in October)</a:t>
            </a:r>
          </a:p>
          <a:p>
            <a:pPr eaLnBrk="1" fontAlgn="auto" hangingPunct="1">
              <a:lnSpc>
                <a:spcPct val="90000"/>
              </a:lnSpc>
              <a:spcBef>
                <a:spcPts val="1000"/>
              </a:spcBef>
              <a:spcAft>
                <a:spcPts val="0"/>
              </a:spcAft>
              <a:buClr>
                <a:schemeClr val="bg2">
                  <a:lumMod val="40000"/>
                  <a:lumOff val="60000"/>
                </a:schemeClr>
              </a:buClr>
              <a:buSzPct val="80000"/>
              <a:buFont typeface="Wingdings 3" charset="2"/>
              <a:buChar char=""/>
              <a:defRPr/>
            </a:pPr>
            <a:r>
              <a:rPr lang="en-US" altLang="en-US" dirty="0">
                <a:latin typeface="+mj-lt"/>
                <a:ea typeface="+mj-ea"/>
                <a:cs typeface="+mj-cs"/>
              </a:rPr>
              <a:t> An interactive financial tool for middle school 8</a:t>
            </a:r>
            <a:r>
              <a:rPr lang="en-US" altLang="en-US" baseline="30000" dirty="0">
                <a:latin typeface="+mj-lt"/>
                <a:ea typeface="+mj-ea"/>
                <a:cs typeface="+mj-cs"/>
              </a:rPr>
              <a:t>th</a:t>
            </a:r>
            <a:r>
              <a:rPr lang="en-US" altLang="en-US" dirty="0">
                <a:latin typeface="+mj-lt"/>
                <a:ea typeface="+mj-ea"/>
                <a:cs typeface="+mj-cs"/>
              </a:rPr>
              <a:t> grade students. </a:t>
            </a:r>
          </a:p>
          <a:p>
            <a:pPr eaLnBrk="1" fontAlgn="auto" hangingPunct="1">
              <a:lnSpc>
                <a:spcPct val="90000"/>
              </a:lnSpc>
              <a:spcBef>
                <a:spcPts val="1000"/>
              </a:spcBef>
              <a:spcAft>
                <a:spcPts val="0"/>
              </a:spcAft>
              <a:buClr>
                <a:schemeClr val="bg2">
                  <a:lumMod val="40000"/>
                  <a:lumOff val="60000"/>
                </a:schemeClr>
              </a:buClr>
              <a:buSzPct val="80000"/>
              <a:buFont typeface="Wingdings 3" charset="2"/>
              <a:buChar char=""/>
              <a:defRPr/>
            </a:pPr>
            <a:r>
              <a:rPr lang="en-US" altLang="en-US" dirty="0">
                <a:latin typeface="+mj-lt"/>
                <a:ea typeface="+mj-ea"/>
                <a:cs typeface="+mj-cs"/>
              </a:rPr>
              <a:t> An experience in REALITY. </a:t>
            </a:r>
          </a:p>
          <a:p>
            <a:pPr eaLnBrk="1" fontAlgn="auto" hangingPunct="1">
              <a:lnSpc>
                <a:spcPct val="90000"/>
              </a:lnSpc>
              <a:spcBef>
                <a:spcPts val="1000"/>
              </a:spcBef>
              <a:spcAft>
                <a:spcPts val="0"/>
              </a:spcAft>
              <a:buClr>
                <a:schemeClr val="bg2">
                  <a:lumMod val="40000"/>
                  <a:lumOff val="60000"/>
                </a:schemeClr>
              </a:buClr>
              <a:buSzPct val="80000"/>
              <a:buFont typeface="Wingdings 3" charset="2"/>
              <a:buChar char=""/>
              <a:defRPr/>
            </a:pPr>
            <a:r>
              <a:rPr lang="en-US" altLang="en-US" dirty="0">
                <a:latin typeface="+mj-lt"/>
                <a:ea typeface="+mj-ea"/>
                <a:cs typeface="+mj-cs"/>
              </a:rPr>
              <a:t>	Career is selected.</a:t>
            </a:r>
          </a:p>
          <a:p>
            <a:pPr eaLnBrk="1" fontAlgn="auto" hangingPunct="1">
              <a:lnSpc>
                <a:spcPct val="90000"/>
              </a:lnSpc>
              <a:spcBef>
                <a:spcPts val="1000"/>
              </a:spcBef>
              <a:spcAft>
                <a:spcPts val="0"/>
              </a:spcAft>
              <a:buClr>
                <a:schemeClr val="bg2">
                  <a:lumMod val="40000"/>
                  <a:lumOff val="60000"/>
                </a:schemeClr>
              </a:buClr>
              <a:buSzPct val="80000"/>
              <a:buFont typeface="Wingdings 3" charset="2"/>
              <a:buChar char=""/>
              <a:defRPr/>
            </a:pPr>
            <a:r>
              <a:rPr lang="en-US" altLang="en-US" dirty="0">
                <a:latin typeface="+mj-lt"/>
                <a:ea typeface="+mj-ea"/>
                <a:cs typeface="+mj-cs"/>
              </a:rPr>
              <a:t>	Monthly salary is provided.</a:t>
            </a:r>
          </a:p>
          <a:p>
            <a:pPr eaLnBrk="1" fontAlgn="auto" hangingPunct="1">
              <a:lnSpc>
                <a:spcPct val="90000"/>
              </a:lnSpc>
              <a:spcBef>
                <a:spcPts val="1000"/>
              </a:spcBef>
              <a:spcAft>
                <a:spcPts val="0"/>
              </a:spcAft>
              <a:buClr>
                <a:schemeClr val="bg2">
                  <a:lumMod val="40000"/>
                  <a:lumOff val="60000"/>
                </a:schemeClr>
              </a:buClr>
              <a:buSzPct val="80000"/>
              <a:buFont typeface="Wingdings 3" charset="2"/>
              <a:buChar char=""/>
              <a:defRPr/>
            </a:pPr>
            <a:r>
              <a:rPr lang="en-US" altLang="en-US" dirty="0">
                <a:latin typeface="+mj-lt"/>
                <a:ea typeface="+mj-ea"/>
                <a:cs typeface="+mj-cs"/>
              </a:rPr>
              <a:t>	Tables are visited for expenses.</a:t>
            </a:r>
          </a:p>
          <a:p>
            <a:pPr eaLnBrk="1" fontAlgn="auto" hangingPunct="1">
              <a:lnSpc>
                <a:spcPct val="90000"/>
              </a:lnSpc>
              <a:spcBef>
                <a:spcPts val="1000"/>
              </a:spcBef>
              <a:spcAft>
                <a:spcPts val="0"/>
              </a:spcAft>
              <a:buClr>
                <a:schemeClr val="bg2">
                  <a:lumMod val="40000"/>
                  <a:lumOff val="60000"/>
                </a:schemeClr>
              </a:buClr>
              <a:buSzPct val="80000"/>
              <a:buFont typeface="Wingdings 3" charset="2"/>
              <a:buChar char=""/>
              <a:defRPr/>
            </a:pPr>
            <a:r>
              <a:rPr lang="en-US" altLang="en-US" dirty="0">
                <a:latin typeface="+mj-lt"/>
                <a:ea typeface="+mj-ea"/>
                <a:cs typeface="+mj-cs"/>
              </a:rPr>
              <a:t>A time to learn about the Career Pathways at each high school.</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B68B-3400-487D-A5B9-D5D7DD5CA492}"/>
              </a:ext>
            </a:extLst>
          </p:cNvPr>
          <p:cNvSpPr>
            <a:spLocks noGrp="1"/>
          </p:cNvSpPr>
          <p:nvPr>
            <p:ph type="title"/>
          </p:nvPr>
        </p:nvSpPr>
        <p:spPr>
          <a:xfrm>
            <a:off x="152400" y="152400"/>
            <a:ext cx="8382000" cy="1752600"/>
          </a:xfrm>
        </p:spPr>
        <p:txBody>
          <a:bodyPr rtlCol="0">
            <a:normAutofit fontScale="90000"/>
          </a:bodyPr>
          <a:lstStyle/>
          <a:p>
            <a:pPr defTabSz="457207" eaLnBrk="1" fontAlgn="auto" hangingPunct="1">
              <a:spcAft>
                <a:spcPts val="0"/>
              </a:spcAft>
              <a:defRPr/>
            </a:pPr>
            <a:r>
              <a:rPr lang="en-US" dirty="0">
                <a:solidFill>
                  <a:schemeClr val="tx1"/>
                </a:solidFill>
              </a:rPr>
              <a:t>GAfutures has planning tools </a:t>
            </a:r>
            <a:br>
              <a:rPr lang="en-US" dirty="0">
                <a:solidFill>
                  <a:schemeClr val="tx1"/>
                </a:solidFill>
              </a:rPr>
            </a:br>
            <a:r>
              <a:rPr lang="en-US" dirty="0">
                <a:solidFill>
                  <a:schemeClr val="tx1"/>
                </a:solidFill>
              </a:rPr>
              <a:t>that include paying for college</a:t>
            </a:r>
            <a:br>
              <a:rPr lang="en-US" dirty="0">
                <a:solidFill>
                  <a:schemeClr val="accent1">
                    <a:lumMod val="75000"/>
                  </a:schemeClr>
                </a:solidFill>
              </a:rPr>
            </a:br>
            <a:r>
              <a:rPr lang="en-US" sz="2000" dirty="0">
                <a:solidFill>
                  <a:schemeClr val="accent1">
                    <a:lumMod val="75000"/>
                  </a:schemeClr>
                </a:solidFill>
                <a:hlinkClick r:id="rId2"/>
              </a:rPr>
              <a:t>https://www.gafutures.org/college-planning/college-money-matters/choosing-a-major/</a:t>
            </a:r>
            <a:r>
              <a:rPr lang="en-US" sz="2000" dirty="0">
                <a:solidFill>
                  <a:schemeClr val="accent1">
                    <a:lumMod val="75000"/>
                  </a:schemeClr>
                </a:solidFill>
              </a:rPr>
              <a:t> </a:t>
            </a:r>
          </a:p>
        </p:txBody>
      </p:sp>
      <p:pic>
        <p:nvPicPr>
          <p:cNvPr id="104451" name="Picture 2">
            <a:extLst>
              <a:ext uri="{FF2B5EF4-FFF2-40B4-BE49-F238E27FC236}">
                <a16:creationId xmlns:a16="http://schemas.microsoft.com/office/drawing/2014/main" id="{B7792C2E-027A-43D0-AC12-8206BCBCFE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30400" y="2052638"/>
            <a:ext cx="4505325" cy="4195762"/>
          </a:xfrm>
          <a:noFill/>
        </p:spPr>
      </p:pic>
      <p:sp>
        <p:nvSpPr>
          <p:cNvPr id="5" name="Right Arrow 4">
            <a:extLst>
              <a:ext uri="{FF2B5EF4-FFF2-40B4-BE49-F238E27FC236}">
                <a16:creationId xmlns:a16="http://schemas.microsoft.com/office/drawing/2014/main" id="{E2B352E8-CF87-4610-B913-AD9D5F7F945B}"/>
              </a:ext>
            </a:extLst>
          </p:cNvPr>
          <p:cNvSpPr/>
          <p:nvPr/>
        </p:nvSpPr>
        <p:spPr>
          <a:xfrm flipH="1">
            <a:off x="7240588" y="2438400"/>
            <a:ext cx="1295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4453" name="Picture 2">
            <a:extLst>
              <a:ext uri="{FF2B5EF4-FFF2-40B4-BE49-F238E27FC236}">
                <a16:creationId xmlns:a16="http://schemas.microsoft.com/office/drawing/2014/main" id="{BC93177A-E922-4058-BA1C-E35BF4508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2133600"/>
            <a:ext cx="9144000"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0C49C8F1-D81F-4EDE-B60E-1EAB5F209950}"/>
              </a:ext>
            </a:extLst>
          </p:cNvPr>
          <p:cNvSpPr>
            <a:spLocks noGrp="1" noChangeArrowheads="1"/>
          </p:cNvSpPr>
          <p:nvPr>
            <p:ph type="title"/>
          </p:nvPr>
        </p:nvSpPr>
        <p:spPr>
          <a:xfrm>
            <a:off x="152400" y="623888"/>
            <a:ext cx="8382000" cy="1281112"/>
          </a:xfrm>
        </p:spPr>
        <p:txBody>
          <a:bodyPr/>
          <a:lstStyle/>
          <a:p>
            <a:pPr eaLnBrk="1" hangingPunct="1"/>
            <a:r>
              <a:rPr lang="en-US" altLang="en-US"/>
              <a:t>School counselors support all students in three areas:</a:t>
            </a:r>
          </a:p>
        </p:txBody>
      </p:sp>
      <p:sp>
        <p:nvSpPr>
          <p:cNvPr id="105475" name="Rectangle 3">
            <a:extLst>
              <a:ext uri="{FF2B5EF4-FFF2-40B4-BE49-F238E27FC236}">
                <a16:creationId xmlns:a16="http://schemas.microsoft.com/office/drawing/2014/main" id="{C767D563-6CFC-49C4-9E11-99E6B9A05148}"/>
              </a:ext>
            </a:extLst>
          </p:cNvPr>
          <p:cNvSpPr>
            <a:spLocks noGrp="1" noChangeArrowheads="1"/>
          </p:cNvSpPr>
          <p:nvPr>
            <p:ph idx="1"/>
          </p:nvPr>
        </p:nvSpPr>
        <p:spPr>
          <a:xfrm>
            <a:off x="914400" y="2133600"/>
            <a:ext cx="7772400" cy="3997325"/>
          </a:xfrm>
        </p:spPr>
        <p:txBody>
          <a:bodyPr/>
          <a:lstStyle/>
          <a:p>
            <a:pPr eaLnBrk="1" hangingPunct="1"/>
            <a:r>
              <a:rPr lang="en-US" altLang="en-US" sz="2800">
                <a:latin typeface="Calibri" panose="020F0502020204030204" pitchFamily="34" charset="0"/>
              </a:rPr>
              <a:t>Academic</a:t>
            </a:r>
          </a:p>
          <a:p>
            <a:pPr eaLnBrk="1" hangingPunct="1"/>
            <a:r>
              <a:rPr lang="en-US" altLang="en-US" sz="2800">
                <a:latin typeface="Calibri" panose="020F0502020204030204" pitchFamily="34" charset="0"/>
              </a:rPr>
              <a:t>Career</a:t>
            </a:r>
          </a:p>
          <a:p>
            <a:pPr eaLnBrk="1" hangingPunct="1"/>
            <a:r>
              <a:rPr lang="en-US" altLang="en-US" sz="2800">
                <a:latin typeface="Calibri" panose="020F0502020204030204" pitchFamily="34" charset="0"/>
              </a:rPr>
              <a:t>Personal/social</a:t>
            </a:r>
          </a:p>
          <a:p>
            <a:pPr eaLnBrk="1" hangingPunct="1"/>
            <a:endParaRPr lang="en-US" altLang="en-US" sz="2800">
              <a:latin typeface="Calibri" panose="020F0502020204030204" pitchFamily="34" charset="0"/>
            </a:endParaRPr>
          </a:p>
          <a:p>
            <a:pPr algn="ctr" eaLnBrk="1" hangingPunct="1">
              <a:buFont typeface="Wingdings" panose="05000000000000000000" pitchFamily="2" charset="2"/>
              <a:buNone/>
            </a:pPr>
            <a:r>
              <a:rPr lang="en-US" altLang="en-US" sz="2800" i="1">
                <a:latin typeface="Calibri" panose="020F0502020204030204" pitchFamily="34" charset="0"/>
              </a:rPr>
              <a:t>Thank you for your time and involvement!</a:t>
            </a:r>
          </a:p>
          <a:p>
            <a:pPr algn="ctr" eaLnBrk="1" hangingPunct="1">
              <a:buFont typeface="Wingdings" panose="05000000000000000000" pitchFamily="2" charset="2"/>
              <a:buNone/>
            </a:pPr>
            <a:r>
              <a:rPr lang="en-US" altLang="en-US" sz="2800" i="1">
                <a:latin typeface="Calibri" panose="020F0502020204030204" pitchFamily="34" charset="0"/>
              </a:rPr>
              <a:t>We appreciate you!</a:t>
            </a:r>
          </a:p>
        </p:txBody>
      </p:sp>
      <p:pic>
        <p:nvPicPr>
          <p:cNvPr id="105476" name="Picture 4" descr="Mission Possible">
            <a:extLst>
              <a:ext uri="{FF2B5EF4-FFF2-40B4-BE49-F238E27FC236}">
                <a16:creationId xmlns:a16="http://schemas.microsoft.com/office/drawing/2014/main" id="{8F33B5BB-7A49-463C-A7E5-EE8063E72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900" y="2124075"/>
            <a:ext cx="2247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A326B8E2-B1D8-4367-99F3-7B7A1DB98B80}"/>
              </a:ext>
            </a:extLst>
          </p:cNvPr>
          <p:cNvSpPr>
            <a:spLocks noGrp="1" noChangeArrowheads="1"/>
          </p:cNvSpPr>
          <p:nvPr>
            <p:ph type="title"/>
          </p:nvPr>
        </p:nvSpPr>
        <p:spPr>
          <a:xfrm>
            <a:off x="1066800" y="304800"/>
            <a:ext cx="7467600" cy="1600200"/>
          </a:xfrm>
        </p:spPr>
        <p:txBody>
          <a:bodyPr rtlCol="0">
            <a:normAutofit fontScale="90000"/>
          </a:bodyPr>
          <a:lstStyle/>
          <a:p>
            <a:pPr defTabSz="457207" eaLnBrk="1" fontAlgn="auto" hangingPunct="1">
              <a:spcAft>
                <a:spcPts val="0"/>
              </a:spcAft>
              <a:defRPr/>
            </a:pPr>
            <a:r>
              <a:rPr lang="en-US" dirty="0">
                <a:solidFill>
                  <a:schemeClr val="tx1">
                    <a:lumMod val="85000"/>
                    <a:lumOff val="15000"/>
                  </a:schemeClr>
                </a:solidFill>
                <a:latin typeface="Calibri" panose="020F0502020204030204" pitchFamily="34" charset="0"/>
              </a:rPr>
              <a:t>BRIDGE Law Mandated Advisement </a:t>
            </a:r>
            <a:br>
              <a:rPr lang="en-US" sz="3200" dirty="0">
                <a:solidFill>
                  <a:schemeClr val="tx1">
                    <a:lumMod val="85000"/>
                    <a:lumOff val="15000"/>
                  </a:schemeClr>
                </a:solidFill>
                <a:latin typeface="Calibri" panose="020F0502020204030204" pitchFamily="34" charset="0"/>
              </a:rPr>
            </a:br>
            <a:r>
              <a:rPr lang="en-US" sz="3200" dirty="0">
                <a:solidFill>
                  <a:schemeClr val="tx1">
                    <a:lumMod val="85000"/>
                    <a:lumOff val="15000"/>
                  </a:schemeClr>
                </a:solidFill>
                <a:latin typeface="Calibri" panose="020F0502020204030204" pitchFamily="34" charset="0"/>
              </a:rPr>
              <a:t>Requirements for Middle School</a:t>
            </a:r>
          </a:p>
        </p:txBody>
      </p:sp>
      <p:sp>
        <p:nvSpPr>
          <p:cNvPr id="247811" name="Rectangle 3">
            <a:extLst>
              <a:ext uri="{FF2B5EF4-FFF2-40B4-BE49-F238E27FC236}">
                <a16:creationId xmlns:a16="http://schemas.microsoft.com/office/drawing/2014/main" id="{940CF6E1-256C-4EB3-8FF9-EE34861A4CEA}"/>
              </a:ext>
            </a:extLst>
          </p:cNvPr>
          <p:cNvSpPr>
            <a:spLocks noGrp="1" noChangeArrowheads="1"/>
          </p:cNvSpPr>
          <p:nvPr>
            <p:ph idx="1"/>
          </p:nvPr>
        </p:nvSpPr>
        <p:spPr>
          <a:xfrm>
            <a:off x="357188" y="1600200"/>
            <a:ext cx="6600825" cy="4441825"/>
          </a:xfrm>
        </p:spPr>
        <p:txBody>
          <a:bodyPr rtlCol="0">
            <a:normAutofit fontScale="25000" lnSpcReduction="20000"/>
          </a:bodyPr>
          <a:lstStyle/>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endParaRPr lang="en-US" dirty="0">
              <a:solidFill>
                <a:schemeClr val="tx1">
                  <a:lumMod val="75000"/>
                  <a:lumOff val="25000"/>
                </a:schemeClr>
              </a:solidFill>
            </a:endParaRPr>
          </a:p>
          <a:p>
            <a:pPr marL="342906" indent="-342906" defTabSz="457207" eaLnBrk="1" fontAlgn="auto" hangingPunct="1">
              <a:lnSpc>
                <a:spcPct val="120000"/>
              </a:lnSpc>
              <a:spcAft>
                <a:spcPts val="0"/>
              </a:spcAft>
              <a:buClr>
                <a:schemeClr val="bg2">
                  <a:lumMod val="40000"/>
                  <a:lumOff val="60000"/>
                </a:schemeClr>
              </a:buClr>
              <a:buFont typeface="Wingdings 3" charset="2"/>
              <a:buChar char=""/>
              <a:defRPr/>
            </a:pPr>
            <a:r>
              <a:rPr lang="en-US" sz="5600" dirty="0">
                <a:solidFill>
                  <a:schemeClr val="tx1">
                    <a:lumMod val="75000"/>
                    <a:lumOff val="25000"/>
                  </a:schemeClr>
                </a:solidFill>
                <a:latin typeface="Calibri" panose="020F0502020204030204" pitchFamily="34" charset="0"/>
              </a:rPr>
              <a:t>The following BRIDGE Law advisement tasks are required to be completed in middle school.  Many of the tasks are completed through You Science.</a:t>
            </a:r>
          </a:p>
          <a:p>
            <a:pPr marL="742962" lvl="1" indent="-285755" defTabSz="457207" eaLnBrk="1" fontAlgn="auto" hangingPunct="1">
              <a:lnSpc>
                <a:spcPct val="120000"/>
              </a:lnSpc>
              <a:spcAft>
                <a:spcPts val="0"/>
              </a:spcAft>
              <a:buClr>
                <a:schemeClr val="bg2">
                  <a:lumMod val="40000"/>
                  <a:lumOff val="60000"/>
                </a:schemeClr>
              </a:buClr>
              <a:buFont typeface="Wingdings 3" charset="2"/>
              <a:buChar char=""/>
              <a:defRPr/>
            </a:pPr>
            <a:r>
              <a:rPr lang="en-US" sz="5600" dirty="0">
                <a:solidFill>
                  <a:schemeClr val="tx1">
                    <a:lumMod val="75000"/>
                    <a:lumOff val="25000"/>
                  </a:schemeClr>
                </a:solidFill>
                <a:latin typeface="Calibri" panose="020F0502020204030204" pitchFamily="34" charset="0"/>
              </a:rPr>
              <a:t>Grade 6</a:t>
            </a:r>
          </a:p>
          <a:p>
            <a:pPr marL="1143020" lvl="2" indent="-228604" defTabSz="457207" eaLnBrk="1" fontAlgn="auto" hangingPunct="1">
              <a:lnSpc>
                <a:spcPct val="120000"/>
              </a:lnSpc>
              <a:spcAft>
                <a:spcPts val="0"/>
              </a:spcAft>
              <a:buClr>
                <a:schemeClr val="bg2">
                  <a:lumMod val="40000"/>
                  <a:lumOff val="60000"/>
                </a:schemeClr>
              </a:buClr>
              <a:buFont typeface="Wingdings 3" charset="2"/>
              <a:buChar char=""/>
              <a:defRPr/>
            </a:pPr>
            <a:r>
              <a:rPr lang="en-US" sz="5600" dirty="0">
                <a:solidFill>
                  <a:schemeClr val="tx1">
                    <a:lumMod val="75000"/>
                    <a:lumOff val="25000"/>
                  </a:schemeClr>
                </a:solidFill>
                <a:latin typeface="Calibri" panose="020F0502020204030204" pitchFamily="34" charset="0"/>
              </a:rPr>
              <a:t>Career Survey is completed. </a:t>
            </a:r>
          </a:p>
          <a:p>
            <a:pPr marL="742962" lvl="1" indent="-285755" defTabSz="457207" eaLnBrk="1" fontAlgn="auto" hangingPunct="1">
              <a:lnSpc>
                <a:spcPct val="120000"/>
              </a:lnSpc>
              <a:spcAft>
                <a:spcPts val="0"/>
              </a:spcAft>
              <a:buClr>
                <a:schemeClr val="bg2">
                  <a:lumMod val="40000"/>
                  <a:lumOff val="60000"/>
                </a:schemeClr>
              </a:buClr>
              <a:buFont typeface="Wingdings 3" charset="2"/>
              <a:buChar char=""/>
              <a:defRPr/>
            </a:pPr>
            <a:r>
              <a:rPr lang="en-US" sz="5600" dirty="0">
                <a:solidFill>
                  <a:schemeClr val="tx1">
                    <a:lumMod val="75000"/>
                    <a:lumOff val="25000"/>
                  </a:schemeClr>
                </a:solidFill>
                <a:latin typeface="Calibri" panose="020F0502020204030204" pitchFamily="34" charset="0"/>
              </a:rPr>
              <a:t>Grade 7</a:t>
            </a:r>
          </a:p>
          <a:p>
            <a:pPr marL="1143020" lvl="2" indent="-228604" defTabSz="457207" eaLnBrk="1" fontAlgn="auto" hangingPunct="1">
              <a:lnSpc>
                <a:spcPct val="120000"/>
              </a:lnSpc>
              <a:spcAft>
                <a:spcPts val="0"/>
              </a:spcAft>
              <a:buClr>
                <a:schemeClr val="bg2">
                  <a:lumMod val="40000"/>
                  <a:lumOff val="60000"/>
                </a:schemeClr>
              </a:buClr>
              <a:buFont typeface="Wingdings 3" charset="2"/>
              <a:buChar char=""/>
              <a:defRPr/>
            </a:pPr>
            <a:r>
              <a:rPr lang="en-US" sz="5600" i="1" dirty="0">
                <a:solidFill>
                  <a:schemeClr val="tx1">
                    <a:lumMod val="75000"/>
                    <a:lumOff val="25000"/>
                  </a:schemeClr>
                </a:solidFill>
                <a:latin typeface="Calibri" panose="020F0502020204030204" pitchFamily="34" charset="0"/>
              </a:rPr>
              <a:t>YouScience Snapshot </a:t>
            </a:r>
            <a:r>
              <a:rPr lang="en-US" sz="5600" dirty="0">
                <a:solidFill>
                  <a:schemeClr val="tx1">
                    <a:lumMod val="75000"/>
                    <a:lumOff val="25000"/>
                  </a:schemeClr>
                </a:solidFill>
                <a:latin typeface="Calibri" panose="020F0502020204030204" pitchFamily="34" charset="0"/>
              </a:rPr>
              <a:t>and Results</a:t>
            </a:r>
            <a:endParaRPr lang="en-US" sz="5600" i="1" dirty="0">
              <a:solidFill>
                <a:schemeClr val="tx1">
                  <a:lumMod val="75000"/>
                  <a:lumOff val="25000"/>
                </a:schemeClr>
              </a:solidFill>
              <a:latin typeface="Calibri" panose="020F0502020204030204" pitchFamily="34" charset="0"/>
            </a:endParaRPr>
          </a:p>
          <a:p>
            <a:pPr marL="742962" lvl="1" indent="-285755" defTabSz="457207" eaLnBrk="1" fontAlgn="auto" hangingPunct="1">
              <a:lnSpc>
                <a:spcPct val="120000"/>
              </a:lnSpc>
              <a:spcAft>
                <a:spcPts val="0"/>
              </a:spcAft>
              <a:buClr>
                <a:schemeClr val="bg2">
                  <a:lumMod val="40000"/>
                  <a:lumOff val="60000"/>
                </a:schemeClr>
              </a:buClr>
              <a:buFont typeface="Wingdings 3" charset="2"/>
              <a:buChar char=""/>
              <a:defRPr/>
            </a:pPr>
            <a:r>
              <a:rPr lang="en-US" sz="5600" dirty="0">
                <a:solidFill>
                  <a:schemeClr val="tx1">
                    <a:lumMod val="75000"/>
                    <a:lumOff val="25000"/>
                  </a:schemeClr>
                </a:solidFill>
                <a:latin typeface="Calibri" panose="020F0502020204030204" pitchFamily="34" charset="0"/>
              </a:rPr>
              <a:t>Grade 8</a:t>
            </a:r>
          </a:p>
          <a:p>
            <a:pPr marL="1143020" lvl="2" indent="-228604" defTabSz="457207" eaLnBrk="1" fontAlgn="auto" hangingPunct="1">
              <a:lnSpc>
                <a:spcPct val="120000"/>
              </a:lnSpc>
              <a:spcAft>
                <a:spcPts val="0"/>
              </a:spcAft>
              <a:buClr>
                <a:schemeClr val="bg2">
                  <a:lumMod val="40000"/>
                  <a:lumOff val="60000"/>
                </a:schemeClr>
              </a:buClr>
              <a:buFont typeface="Wingdings 3" charset="2"/>
              <a:buChar char=""/>
              <a:defRPr/>
            </a:pPr>
            <a:r>
              <a:rPr lang="en-US" sz="5600" i="1" dirty="0">
                <a:solidFill>
                  <a:schemeClr val="tx1">
                    <a:lumMod val="75000"/>
                    <a:lumOff val="25000"/>
                  </a:schemeClr>
                </a:solidFill>
                <a:latin typeface="Calibri" panose="020F0502020204030204" pitchFamily="34" charset="0"/>
              </a:rPr>
              <a:t>YouScience Snapshot </a:t>
            </a:r>
            <a:r>
              <a:rPr lang="en-US" sz="5600" dirty="0">
                <a:solidFill>
                  <a:schemeClr val="tx1">
                    <a:lumMod val="75000"/>
                    <a:lumOff val="25000"/>
                  </a:schemeClr>
                </a:solidFill>
                <a:latin typeface="Calibri" panose="020F0502020204030204" pitchFamily="34" charset="0"/>
              </a:rPr>
              <a:t>and Results (for those that missed it in 7</a:t>
            </a:r>
            <a:r>
              <a:rPr lang="en-US" sz="5600" baseline="30000" dirty="0">
                <a:solidFill>
                  <a:schemeClr val="tx1">
                    <a:lumMod val="75000"/>
                    <a:lumOff val="25000"/>
                  </a:schemeClr>
                </a:solidFill>
                <a:latin typeface="Calibri" panose="020F0502020204030204" pitchFamily="34" charset="0"/>
              </a:rPr>
              <a:t>th</a:t>
            </a:r>
            <a:r>
              <a:rPr lang="en-US" sz="5600" dirty="0">
                <a:solidFill>
                  <a:schemeClr val="tx1">
                    <a:lumMod val="75000"/>
                    <a:lumOff val="25000"/>
                  </a:schemeClr>
                </a:solidFill>
                <a:latin typeface="Calibri" panose="020F0502020204030204" pitchFamily="34" charset="0"/>
              </a:rPr>
              <a:t> grade)</a:t>
            </a:r>
          </a:p>
          <a:p>
            <a:pPr marL="1143020" lvl="2" indent="-228604" defTabSz="457207" eaLnBrk="1" fontAlgn="auto" hangingPunct="1">
              <a:lnSpc>
                <a:spcPct val="120000"/>
              </a:lnSpc>
              <a:spcAft>
                <a:spcPts val="0"/>
              </a:spcAft>
              <a:buClr>
                <a:schemeClr val="bg2">
                  <a:lumMod val="40000"/>
                  <a:lumOff val="60000"/>
                </a:schemeClr>
              </a:buClr>
              <a:buFont typeface="Wingdings 3" charset="2"/>
              <a:buChar char=""/>
              <a:defRPr/>
            </a:pPr>
            <a:r>
              <a:rPr lang="en-US" sz="5400" dirty="0">
                <a:solidFill>
                  <a:schemeClr val="tx1">
                    <a:lumMod val="75000"/>
                    <a:lumOff val="25000"/>
                  </a:schemeClr>
                </a:solidFill>
                <a:latin typeface="Calibri" panose="020F0502020204030204" pitchFamily="34" charset="0"/>
              </a:rPr>
              <a:t>Results used from You Science to create the IGP </a:t>
            </a:r>
          </a:p>
          <a:p>
            <a:pPr marL="1143020" lvl="2" indent="-228604" defTabSz="457207" eaLnBrk="1" fontAlgn="auto" hangingPunct="1">
              <a:lnSpc>
                <a:spcPct val="120000"/>
              </a:lnSpc>
              <a:spcAft>
                <a:spcPts val="0"/>
              </a:spcAft>
              <a:buClr>
                <a:schemeClr val="bg2">
                  <a:lumMod val="40000"/>
                  <a:lumOff val="60000"/>
                </a:schemeClr>
              </a:buClr>
              <a:buFont typeface="Wingdings 3" charset="2"/>
              <a:buChar char=""/>
              <a:defRPr/>
            </a:pPr>
            <a:r>
              <a:rPr lang="en-US" sz="5600" i="1" dirty="0">
                <a:solidFill>
                  <a:schemeClr val="tx1">
                    <a:lumMod val="75000"/>
                    <a:lumOff val="25000"/>
                  </a:schemeClr>
                </a:solidFill>
                <a:latin typeface="Calibri" panose="020F0502020204030204" pitchFamily="34" charset="0"/>
              </a:rPr>
              <a:t>Dual Enrollment </a:t>
            </a:r>
            <a:r>
              <a:rPr lang="en-US" sz="5600" dirty="0">
                <a:solidFill>
                  <a:schemeClr val="tx1">
                    <a:lumMod val="75000"/>
                    <a:lumOff val="25000"/>
                  </a:schemeClr>
                </a:solidFill>
                <a:latin typeface="Calibri" panose="020F0502020204030204" pitchFamily="34" charset="0"/>
              </a:rPr>
              <a:t>information is provided during advisement.</a:t>
            </a:r>
          </a:p>
          <a:p>
            <a:pPr marL="1143020" lvl="2" indent="-228604" defTabSz="457207" eaLnBrk="1" fontAlgn="auto" hangingPunct="1">
              <a:lnSpc>
                <a:spcPct val="120000"/>
              </a:lnSpc>
              <a:spcAft>
                <a:spcPts val="0"/>
              </a:spcAft>
              <a:buClr>
                <a:schemeClr val="bg2">
                  <a:lumMod val="40000"/>
                  <a:lumOff val="60000"/>
                </a:schemeClr>
              </a:buClr>
              <a:buFont typeface="Wingdings 3" charset="2"/>
              <a:buChar char=""/>
              <a:defRPr/>
            </a:pPr>
            <a:r>
              <a:rPr lang="en-US" sz="5600" dirty="0">
                <a:solidFill>
                  <a:schemeClr val="tx1">
                    <a:lumMod val="75000"/>
                    <a:lumOff val="25000"/>
                  </a:schemeClr>
                </a:solidFill>
                <a:latin typeface="Calibri" panose="020F0502020204030204" pitchFamily="34" charset="0"/>
              </a:rPr>
              <a:t>Individual (BRIDGE) Graduation Plan is completed and updated in each students’ Multi-Year Academic Course plan in the IC Portal. </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r>
              <a:rPr lang="en-US" dirty="0">
                <a:solidFill>
                  <a:schemeClr val="tx1">
                    <a:lumMod val="75000"/>
                    <a:lumOff val="25000"/>
                  </a:schemeClr>
                </a:solidFill>
              </a:rPr>
              <a:t>		</a:t>
            </a:r>
          </a:p>
          <a:p>
            <a:pPr marL="742962" lvl="1" indent="-285755" defTabSz="457207" eaLnBrk="1" fontAlgn="auto" hangingPunct="1">
              <a:lnSpc>
                <a:spcPct val="80000"/>
              </a:lnSpc>
              <a:spcAft>
                <a:spcPts val="0"/>
              </a:spcAft>
              <a:buClr>
                <a:schemeClr val="bg2">
                  <a:lumMod val="40000"/>
                  <a:lumOff val="60000"/>
                </a:schemeClr>
              </a:buClr>
              <a:buFontTx/>
              <a:buNone/>
              <a:defRPr/>
            </a:pPr>
            <a:r>
              <a:rPr lang="en-US" dirty="0">
                <a:solidFill>
                  <a:schemeClr val="tx1">
                    <a:lumMod val="75000"/>
                    <a:lumOff val="25000"/>
                  </a:schemeClr>
                </a:solidFill>
              </a:rPr>
              <a:t> </a:t>
            </a: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endParaRPr lang="en-US" dirty="0">
              <a:solidFill>
                <a:schemeClr val="tx1">
                  <a:lumMod val="75000"/>
                  <a:lumOff val="25000"/>
                </a:schemeClr>
              </a:solidFill>
            </a:endParaRPr>
          </a:p>
          <a:p>
            <a:pPr marL="342906" indent="-342906" defTabSz="457207" eaLnBrk="1" fontAlgn="auto" hangingPunct="1">
              <a:lnSpc>
                <a:spcPct val="80000"/>
              </a:lnSpc>
              <a:spcAft>
                <a:spcPts val="0"/>
              </a:spcAft>
              <a:buClr>
                <a:schemeClr val="bg2">
                  <a:lumMod val="40000"/>
                  <a:lumOff val="60000"/>
                </a:schemeClr>
              </a:buClr>
              <a:buFont typeface="Wingdings" panose="05000000000000000000" pitchFamily="2" charset="2"/>
              <a:buNone/>
              <a:defRPr/>
            </a:pPr>
            <a:endParaRPr lang="en-US" dirty="0">
              <a:solidFill>
                <a:schemeClr val="tx1">
                  <a:lumMod val="75000"/>
                  <a:lumOff val="25000"/>
                </a:schemeClr>
              </a:solidFill>
            </a:endParaRPr>
          </a:p>
        </p:txBody>
      </p:sp>
      <p:pic>
        <p:nvPicPr>
          <p:cNvPr id="18436" name="Picture 4" descr="MC900329231[1]">
            <a:extLst>
              <a:ext uri="{FF2B5EF4-FFF2-40B4-BE49-F238E27FC236}">
                <a16:creationId xmlns:a16="http://schemas.microsoft.com/office/drawing/2014/main" id="{8D210861-49AF-4228-94A9-0ACDFA867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8013" y="838200"/>
            <a:ext cx="1828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
            <a:extLst>
              <a:ext uri="{FF2B5EF4-FFF2-40B4-BE49-F238E27FC236}">
                <a16:creationId xmlns:a16="http://schemas.microsoft.com/office/drawing/2014/main" id="{65AC7205-82AC-4871-8101-2C6C9D3F4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2590800"/>
            <a:ext cx="2395538"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1170E739-B088-42B1-B311-9908A9743970}"/>
              </a:ext>
            </a:extLst>
          </p:cNvPr>
          <p:cNvSpPr>
            <a:spLocks noGrp="1" noChangeArrowheads="1"/>
          </p:cNvSpPr>
          <p:nvPr>
            <p:ph type="ctrTitle"/>
          </p:nvPr>
        </p:nvSpPr>
        <p:spPr>
          <a:xfrm>
            <a:off x="457200" y="304800"/>
            <a:ext cx="8229600" cy="490538"/>
          </a:xfrm>
        </p:spPr>
        <p:txBody>
          <a:bodyPr rtlCol="0">
            <a:normAutofit fontScale="90000"/>
          </a:bodyPr>
          <a:lstStyle/>
          <a:p>
            <a:pPr defTabSz="457207" eaLnBrk="1" fontAlgn="auto" hangingPunct="1">
              <a:spcAft>
                <a:spcPts val="0"/>
              </a:spcAft>
              <a:defRPr/>
            </a:pPr>
            <a:r>
              <a:rPr lang="en-US" sz="4400" dirty="0">
                <a:solidFill>
                  <a:schemeClr val="tx1"/>
                </a:solidFill>
              </a:rPr>
              <a:t>Career Portfolios</a:t>
            </a:r>
          </a:p>
        </p:txBody>
      </p:sp>
      <p:sp>
        <p:nvSpPr>
          <p:cNvPr id="239619" name="Rectangle 3">
            <a:extLst>
              <a:ext uri="{FF2B5EF4-FFF2-40B4-BE49-F238E27FC236}">
                <a16:creationId xmlns:a16="http://schemas.microsoft.com/office/drawing/2014/main" id="{E62C8FB1-0B50-4E8F-A105-7586574104F2}"/>
              </a:ext>
            </a:extLst>
          </p:cNvPr>
          <p:cNvSpPr>
            <a:spLocks noGrp="1" noChangeArrowheads="1"/>
          </p:cNvSpPr>
          <p:nvPr>
            <p:ph type="subTitle" idx="1"/>
          </p:nvPr>
        </p:nvSpPr>
        <p:spPr>
          <a:xfrm>
            <a:off x="609600" y="795338"/>
            <a:ext cx="7924800" cy="4811712"/>
          </a:xfrm>
        </p:spPr>
        <p:txBody>
          <a:bodyPr rtlCol="0">
            <a:normAutofit/>
          </a:bodyPr>
          <a:lstStyle/>
          <a:p>
            <a:pPr defTabSz="457207" eaLnBrk="1" fontAlgn="auto" hangingPunct="1">
              <a:spcAft>
                <a:spcPts val="0"/>
              </a:spcAft>
              <a:buClr>
                <a:schemeClr val="bg2">
                  <a:lumMod val="40000"/>
                  <a:lumOff val="60000"/>
                </a:schemeClr>
              </a:buClr>
              <a:buFont typeface="Wingdings 3" charset="2"/>
              <a:buNone/>
              <a:defRPr/>
            </a:pPr>
            <a:r>
              <a:rPr lang="en-US" sz="2200" dirty="0">
                <a:latin typeface="Calibri" panose="020F0502020204030204" pitchFamily="34" charset="0"/>
              </a:rPr>
              <a:t>Your middle school student has been working on his/her career portfolio using You Science.</a:t>
            </a:r>
          </a:p>
          <a:p>
            <a:pPr defTabSz="457207" eaLnBrk="1" fontAlgn="auto" hangingPunct="1">
              <a:spcAft>
                <a:spcPts val="0"/>
              </a:spcAft>
              <a:buClr>
                <a:schemeClr val="bg2">
                  <a:lumMod val="40000"/>
                  <a:lumOff val="60000"/>
                </a:schemeClr>
              </a:buClr>
              <a:buFont typeface="Wingdings 3" charset="2"/>
              <a:buNone/>
              <a:defRPr/>
            </a:pPr>
            <a:endParaRPr lang="en-US" sz="2200" dirty="0">
              <a:latin typeface="Calibri" panose="020F0502020204030204" pitchFamily="34" charset="0"/>
            </a:endParaRPr>
          </a:p>
          <a:p>
            <a:pPr defTabSz="457207" eaLnBrk="1" fontAlgn="auto" hangingPunct="1">
              <a:spcAft>
                <a:spcPts val="0"/>
              </a:spcAft>
              <a:buClr>
                <a:schemeClr val="bg2">
                  <a:lumMod val="40000"/>
                  <a:lumOff val="60000"/>
                </a:schemeClr>
              </a:buClr>
              <a:buFont typeface="Wingdings 3" charset="2"/>
              <a:buNone/>
              <a:defRPr/>
            </a:pPr>
            <a:r>
              <a:rPr lang="en-US" sz="2200" dirty="0">
                <a:latin typeface="Calibri" panose="020F0502020204030204" pitchFamily="34" charset="0"/>
              </a:rPr>
              <a:t>These tools, which are an essential part of your student’s career portfolio, are used throughout high school as well to help students identify their goals, strengths and to answer:</a:t>
            </a:r>
          </a:p>
          <a:p>
            <a:pPr defTabSz="457207" eaLnBrk="1" fontAlgn="auto" hangingPunct="1">
              <a:spcAft>
                <a:spcPts val="0"/>
              </a:spcAft>
              <a:buClr>
                <a:schemeClr val="bg2">
                  <a:lumMod val="40000"/>
                  <a:lumOff val="60000"/>
                </a:schemeClr>
              </a:buClr>
              <a:buFont typeface="Wingdings 3" charset="2"/>
              <a:buNone/>
              <a:defRPr/>
            </a:pPr>
            <a:r>
              <a:rPr lang="en-US" sz="2200" dirty="0">
                <a:latin typeface="Calibri" panose="020F0502020204030204" pitchFamily="34" charset="0"/>
              </a:rPr>
              <a:t>	</a:t>
            </a:r>
            <a:r>
              <a:rPr lang="en-US" dirty="0">
                <a:latin typeface="Calibri" panose="020F0502020204030204" pitchFamily="34" charset="0"/>
              </a:rPr>
              <a:t>Who I am?</a:t>
            </a:r>
          </a:p>
          <a:p>
            <a:pPr defTabSz="457207" eaLnBrk="1" fontAlgn="auto" hangingPunct="1">
              <a:spcAft>
                <a:spcPts val="0"/>
              </a:spcAft>
              <a:buClr>
                <a:schemeClr val="bg2">
                  <a:lumMod val="40000"/>
                  <a:lumOff val="60000"/>
                </a:schemeClr>
              </a:buClr>
              <a:buFont typeface="Wingdings 3" charset="2"/>
              <a:buNone/>
              <a:defRPr/>
            </a:pPr>
            <a:r>
              <a:rPr lang="en-US" dirty="0">
                <a:latin typeface="Calibri" panose="020F0502020204030204" pitchFamily="34" charset="0"/>
              </a:rPr>
              <a:t>	Where I am going?</a:t>
            </a:r>
          </a:p>
          <a:p>
            <a:pPr defTabSz="457207" eaLnBrk="1" fontAlgn="auto" hangingPunct="1">
              <a:spcAft>
                <a:spcPts val="0"/>
              </a:spcAft>
              <a:buClr>
                <a:schemeClr val="bg2">
                  <a:lumMod val="40000"/>
                  <a:lumOff val="60000"/>
                </a:schemeClr>
              </a:buClr>
              <a:buFont typeface="Wingdings 3" charset="2"/>
              <a:buNone/>
              <a:defRPr/>
            </a:pPr>
            <a:r>
              <a:rPr lang="en-US" dirty="0">
                <a:latin typeface="Calibri" panose="020F0502020204030204" pitchFamily="34" charset="0"/>
              </a:rPr>
              <a:t>	How will I get there?</a:t>
            </a:r>
          </a:p>
          <a:p>
            <a:pPr defTabSz="457207" eaLnBrk="1" fontAlgn="auto" hangingPunct="1">
              <a:spcAft>
                <a:spcPts val="0"/>
              </a:spcAft>
              <a:buClr>
                <a:schemeClr val="bg2">
                  <a:lumMod val="40000"/>
                  <a:lumOff val="60000"/>
                </a:schemeClr>
              </a:buClr>
              <a:buFont typeface="Wingdings 3" charset="2"/>
              <a:buNone/>
              <a:defRPr/>
            </a:pPr>
            <a:endParaRPr lang="en-US" sz="3200" dirty="0"/>
          </a:p>
          <a:p>
            <a:pPr defTabSz="457207" eaLnBrk="1" fontAlgn="auto" hangingPunct="1">
              <a:spcAft>
                <a:spcPts val="0"/>
              </a:spcAft>
              <a:buClr>
                <a:schemeClr val="bg2">
                  <a:lumMod val="40000"/>
                  <a:lumOff val="60000"/>
                </a:schemeClr>
              </a:buClr>
              <a:buFont typeface="Wingdings 3" charset="2"/>
              <a:buNone/>
              <a:defRPr/>
            </a:pPr>
            <a:endParaRPr lang="en-US" sz="3200" dirty="0"/>
          </a:p>
        </p:txBody>
      </p:sp>
      <p:pic>
        <p:nvPicPr>
          <p:cNvPr id="19460" name="Picture 1">
            <a:extLst>
              <a:ext uri="{FF2B5EF4-FFF2-40B4-BE49-F238E27FC236}">
                <a16:creationId xmlns:a16="http://schemas.microsoft.com/office/drawing/2014/main" id="{FE683D4B-EEF8-43B9-B4DC-7376B67BA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5181600"/>
            <a:ext cx="80772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DAB3442-5D9F-4D17-922D-61EC2FBC4AAD}"/>
              </a:ext>
            </a:extLst>
          </p:cNvPr>
          <p:cNvSpPr>
            <a:spLocks noGrp="1" noChangeArrowheads="1"/>
          </p:cNvSpPr>
          <p:nvPr>
            <p:ph type="title"/>
          </p:nvPr>
        </p:nvSpPr>
        <p:spPr>
          <a:xfrm>
            <a:off x="1219200" y="623888"/>
            <a:ext cx="7315200" cy="1281112"/>
          </a:xfrm>
        </p:spPr>
        <p:txBody>
          <a:bodyPr/>
          <a:lstStyle/>
          <a:p>
            <a:pPr algn="ctr" eaLnBrk="1" hangingPunct="1"/>
            <a:r>
              <a:rPr lang="en-US" altLang="en-US" sz="2400"/>
              <a:t>During 9</a:t>
            </a:r>
            <a:r>
              <a:rPr lang="en-US" altLang="en-US" sz="2400" baseline="30000"/>
              <a:t>th</a:t>
            </a:r>
            <a:r>
              <a:rPr lang="en-US" altLang="en-US" sz="2400"/>
              <a:t> – 12</a:t>
            </a:r>
            <a:r>
              <a:rPr lang="en-US" altLang="en-US" sz="2400" baseline="30000"/>
              <a:t>th</a:t>
            </a:r>
            <a:r>
              <a:rPr lang="en-US" altLang="en-US" sz="2400"/>
              <a:t> Grade and After High School Graduation </a:t>
            </a:r>
          </a:p>
        </p:txBody>
      </p:sp>
      <p:pic>
        <p:nvPicPr>
          <p:cNvPr id="20483" name="Picture 2">
            <a:extLst>
              <a:ext uri="{FF2B5EF4-FFF2-40B4-BE49-F238E27FC236}">
                <a16:creationId xmlns:a16="http://schemas.microsoft.com/office/drawing/2014/main" id="{18AEFA98-BC0E-410C-81AD-F4280A842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01825"/>
            <a:ext cx="41148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2095933-E4A9-46AB-85EA-CD0253985EC3}"/>
              </a:ext>
            </a:extLst>
          </p:cNvPr>
          <p:cNvSpPr/>
          <p:nvPr/>
        </p:nvSpPr>
        <p:spPr>
          <a:xfrm>
            <a:off x="228600" y="1981200"/>
            <a:ext cx="6629400" cy="3208338"/>
          </a:xfrm>
          <a:prstGeom prst="rect">
            <a:avLst/>
          </a:prstGeom>
        </p:spPr>
        <p:txBody>
          <a:bodyPr>
            <a:spAutoFit/>
          </a:bodyPr>
          <a:lstStyle/>
          <a:p>
            <a:pPr marL="365760" indent="-256032" eaLnBrk="1" fontAlgn="auto" hangingPunct="1">
              <a:spcBef>
                <a:spcPts val="0"/>
              </a:spcBef>
              <a:spcAft>
                <a:spcPts val="0"/>
              </a:spcAft>
              <a:buFont typeface="Wingdings 3"/>
              <a:buChar char=""/>
              <a:defRPr/>
            </a:pPr>
            <a:r>
              <a:rPr lang="en-US" dirty="0">
                <a:solidFill>
                  <a:schemeClr val="tx1">
                    <a:lumMod val="75000"/>
                    <a:lumOff val="25000"/>
                  </a:schemeClr>
                </a:solidFill>
                <a:latin typeface="+mn-lt"/>
              </a:rPr>
              <a:t>GAFutures (MyGAfutures Account)</a:t>
            </a:r>
          </a:p>
          <a:p>
            <a:pPr marL="621792" lvl="1" eaLnBrk="1" fontAlgn="auto" hangingPunct="1">
              <a:spcBef>
                <a:spcPts val="324"/>
              </a:spcBef>
              <a:spcAft>
                <a:spcPts val="0"/>
              </a:spcAft>
              <a:buFont typeface="Verdana"/>
              <a:buChar char="◦"/>
              <a:defRPr/>
            </a:pPr>
            <a:r>
              <a:rPr lang="en-US" dirty="0">
                <a:solidFill>
                  <a:schemeClr val="tx1">
                    <a:lumMod val="75000"/>
                    <a:lumOff val="25000"/>
                  </a:schemeClr>
                </a:solidFill>
                <a:latin typeface="+mn-lt"/>
              </a:rPr>
              <a:t>Your MyGAfutures </a:t>
            </a:r>
          </a:p>
          <a:p>
            <a:pPr marL="621792" lvl="1" eaLnBrk="1" fontAlgn="auto" hangingPunct="1">
              <a:spcBef>
                <a:spcPts val="324"/>
              </a:spcBef>
              <a:spcAft>
                <a:spcPts val="0"/>
              </a:spcAft>
              <a:buFont typeface="Verdana"/>
              <a:buChar char="◦"/>
              <a:defRPr/>
            </a:pPr>
            <a:r>
              <a:rPr lang="en-US" dirty="0">
                <a:solidFill>
                  <a:schemeClr val="tx1">
                    <a:lumMod val="75000"/>
                    <a:lumOff val="25000"/>
                  </a:schemeClr>
                </a:solidFill>
                <a:latin typeface="+mn-lt"/>
              </a:rPr>
              <a:t>GPA HOPE information</a:t>
            </a:r>
          </a:p>
          <a:p>
            <a:pPr marL="621792" lvl="1" eaLnBrk="1" fontAlgn="auto" hangingPunct="1">
              <a:spcBef>
                <a:spcPts val="324"/>
              </a:spcBef>
              <a:spcAft>
                <a:spcPts val="0"/>
              </a:spcAft>
              <a:buFont typeface="Verdana"/>
              <a:buChar char="◦"/>
              <a:defRPr/>
            </a:pPr>
            <a:r>
              <a:rPr lang="en-US" dirty="0">
                <a:solidFill>
                  <a:schemeClr val="tx1">
                    <a:lumMod val="75000"/>
                    <a:lumOff val="25000"/>
                  </a:schemeClr>
                </a:solidFill>
                <a:latin typeface="+mn-lt"/>
              </a:rPr>
              <a:t>College Applications in Georgia</a:t>
            </a:r>
          </a:p>
          <a:p>
            <a:pPr marL="621792" lvl="1" eaLnBrk="1" fontAlgn="auto" hangingPunct="1">
              <a:spcBef>
                <a:spcPts val="324"/>
              </a:spcBef>
              <a:spcAft>
                <a:spcPts val="0"/>
              </a:spcAft>
              <a:buFont typeface="Verdana"/>
              <a:buChar char="◦"/>
              <a:defRPr/>
            </a:pPr>
            <a:r>
              <a:rPr lang="en-US" dirty="0">
                <a:solidFill>
                  <a:schemeClr val="tx1">
                    <a:lumMod val="75000"/>
                    <a:lumOff val="25000"/>
                  </a:schemeClr>
                </a:solidFill>
                <a:latin typeface="+mn-lt"/>
              </a:rPr>
              <a:t>Scholarships</a:t>
            </a:r>
          </a:p>
          <a:p>
            <a:pPr marL="621792" lvl="1" eaLnBrk="1" fontAlgn="auto" hangingPunct="1">
              <a:spcBef>
                <a:spcPts val="324"/>
              </a:spcBef>
              <a:spcAft>
                <a:spcPts val="0"/>
              </a:spcAft>
              <a:buFont typeface="Verdana"/>
              <a:buChar char="◦"/>
              <a:defRPr/>
            </a:pPr>
            <a:r>
              <a:rPr lang="en-US" dirty="0">
                <a:solidFill>
                  <a:schemeClr val="tx1">
                    <a:lumMod val="75000"/>
                    <a:lumOff val="25000"/>
                  </a:schemeClr>
                </a:solidFill>
                <a:latin typeface="+mn-lt"/>
              </a:rPr>
              <a:t>FAFSA and Financial Aid</a:t>
            </a:r>
          </a:p>
          <a:p>
            <a:pPr marL="621792" lvl="1" eaLnBrk="1" fontAlgn="auto" hangingPunct="1">
              <a:spcBef>
                <a:spcPts val="324"/>
              </a:spcBef>
              <a:spcAft>
                <a:spcPts val="0"/>
              </a:spcAft>
              <a:buFont typeface="Verdana"/>
              <a:buChar char="◦"/>
              <a:defRPr/>
            </a:pPr>
            <a:r>
              <a:rPr lang="en-US" dirty="0">
                <a:solidFill>
                  <a:schemeClr val="tx1">
                    <a:lumMod val="75000"/>
                    <a:lumOff val="25000"/>
                  </a:schemeClr>
                </a:solidFill>
                <a:latin typeface="+mn-lt"/>
              </a:rPr>
              <a:t>Financial Literacy</a:t>
            </a:r>
          </a:p>
          <a:p>
            <a:pPr marL="621792" lvl="1" eaLnBrk="1" fontAlgn="auto" hangingPunct="1">
              <a:spcBef>
                <a:spcPts val="324"/>
              </a:spcBef>
              <a:spcAft>
                <a:spcPts val="0"/>
              </a:spcAft>
              <a:buFont typeface="Verdana"/>
              <a:buChar char="◦"/>
              <a:defRPr/>
            </a:pPr>
            <a:r>
              <a:rPr lang="en-US" dirty="0">
                <a:solidFill>
                  <a:schemeClr val="tx1">
                    <a:lumMod val="75000"/>
                    <a:lumOff val="25000"/>
                  </a:schemeClr>
                </a:solidFill>
                <a:latin typeface="+mn-lt"/>
              </a:rPr>
              <a:t>Dual Enrollment Application</a:t>
            </a:r>
          </a:p>
          <a:p>
            <a:pPr marL="336042" lvl="1" eaLnBrk="1" fontAlgn="auto" hangingPunct="1">
              <a:spcBef>
                <a:spcPts val="324"/>
              </a:spcBef>
              <a:spcAft>
                <a:spcPts val="0"/>
              </a:spcAft>
              <a:buFont typeface="Arial"/>
              <a:buNone/>
              <a:defRPr/>
            </a:pPr>
            <a:r>
              <a:rPr lang="en-US" dirty="0">
                <a:solidFill>
                  <a:schemeClr val="tx1">
                    <a:lumMod val="75000"/>
                    <a:lumOff val="25000"/>
                  </a:schemeClr>
                </a:solidFill>
                <a:latin typeface="+mn-lt"/>
              </a:rPr>
              <a:t>     to Georgia Student Finance </a:t>
            </a:r>
          </a:p>
          <a:p>
            <a:pPr marL="336042" lvl="1" eaLnBrk="1" fontAlgn="auto" hangingPunct="1">
              <a:spcBef>
                <a:spcPts val="324"/>
              </a:spcBef>
              <a:spcAft>
                <a:spcPts val="0"/>
              </a:spcAft>
              <a:buFont typeface="Arial"/>
              <a:buNone/>
              <a:defRPr/>
            </a:pPr>
            <a:r>
              <a:rPr lang="en-US" dirty="0">
                <a:solidFill>
                  <a:schemeClr val="tx1">
                    <a:lumMod val="75000"/>
                    <a:lumOff val="25000"/>
                  </a:schemeClr>
                </a:solidFill>
                <a:latin typeface="+mn-lt"/>
              </a:rPr>
              <a:t>     Commission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8BDF300C9C16D545A9D3481395BEAA0E" ma:contentTypeVersion="680" ma:contentTypeDescription="Create a new document." ma:contentTypeScope="" ma:versionID="7f9a2cbe412262e7aaa0fb0f410f2150">
  <xsd:schema xmlns:xsd="http://www.w3.org/2001/XMLSchema" xmlns:xs="http://www.w3.org/2001/XMLSchema" xmlns:p="http://schemas.microsoft.com/office/2006/metadata/properties" xmlns:ns1="http://schemas.microsoft.com/sharepoint/v3" xmlns:ns2="855bedaa-2d60-480d-81e4-75fe5881734a" xmlns:ns3="89fa53aa-3fbc-4de2-8906-89361990ec1a" xmlns:ns4="http://schemas.microsoft.com/sharepoint/v4" targetNamespace="http://schemas.microsoft.com/office/2006/metadata/properties" ma:root="true" ma:fieldsID="10eab427055a9cfdd761963e546dee4a" ns1:_="" ns2:_="" ns3:_="" ns4:_="">
    <xsd:import namespace="http://schemas.microsoft.com/sharepoint/v3"/>
    <xsd:import namespace="855bedaa-2d60-480d-81e4-75fe5881734a"/>
    <xsd:import namespace="89fa53aa-3fbc-4de2-8906-89361990ec1a"/>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4:IconOverlay" minOccurs="0"/>
                <xsd:element ref="ns3:MediaServiceAutoKeyPoints" minOccurs="0"/>
                <xsd:element ref="ns3:MediaServiceKeyPoints" minOccurs="0"/>
                <xsd:element ref="ns3:MediaLengthInSeconds" minOccurs="0"/>
                <xsd:element ref="ns3:CourseDescription" minOccurs="0"/>
                <xsd:element ref="ns3: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description="" ma:hidden="true" ma:internalName="_ip_UnifiedCompliancePolicyProperties">
      <xsd:simpleType>
        <xsd:restriction base="dms:Note"/>
      </xsd:simpleType>
    </xsd:element>
    <xsd:element name="_ip_UnifiedCompliancePolicyUIAction" ma:index="19"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5bedaa-2d60-480d-81e4-75fe588173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fa53aa-3fbc-4de2-8906-89361990ec1a"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CourseDescription" ma:index="27" nillable="true" ma:displayName="Description" ma:format="Dropdown" ma:internalName="CourseDescription">
      <xsd:simpleType>
        <xsd:restriction base="dms:Text">
          <xsd:maxLength value="255"/>
        </xsd:restriction>
      </xsd:simpleType>
    </xsd:element>
    <xsd:element name="Image" ma:index="28"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conOverlay xmlns="http://schemas.microsoft.com/sharepoint/v4" xsi:nil="true"/>
    <_ip_UnifiedCompliancePolicyProperties xmlns="http://schemas.microsoft.com/sharepoint/v3" xsi:nil="true"/>
    <_dlc_DocId xmlns="855bedaa-2d60-480d-81e4-75fe5881734a">PCSDDOC-1573500842-1632816</_dlc_DocId>
    <_dlc_DocIdUrl xmlns="855bedaa-2d60-480d-81e4-75fe5881734a">
      <Url>https://pauldingcountyschool.sharepoint.com/sites/DocumentCenter/_layouts/15/DocIdRedir.aspx?ID=PCSDDOC-1573500842-1632816</Url>
      <Description>PCSDDOC-1573500842-1632816</Description>
    </_dlc_DocIdUrl>
    <Image xmlns="89fa53aa-3fbc-4de2-8906-89361990ec1a" xsi:nil="true"/>
    <CourseDescription xmlns="89fa53aa-3fbc-4de2-8906-89361990ec1a" xsi:nil="true"/>
  </documentManagement>
</p:properties>
</file>

<file path=customXml/itemProps1.xml><?xml version="1.0" encoding="utf-8"?>
<ds:datastoreItem xmlns:ds="http://schemas.openxmlformats.org/officeDocument/2006/customXml" ds:itemID="{AD0FDA02-360E-43A7-91F9-E76668D4DEB0}">
  <ds:schemaRefs>
    <ds:schemaRef ds:uri="http://schemas.microsoft.com/sharepoint/events"/>
  </ds:schemaRefs>
</ds:datastoreItem>
</file>

<file path=customXml/itemProps2.xml><?xml version="1.0" encoding="utf-8"?>
<ds:datastoreItem xmlns:ds="http://schemas.openxmlformats.org/officeDocument/2006/customXml" ds:itemID="{4DE6324D-1618-4E31-84AB-9AD0DB7113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55bedaa-2d60-480d-81e4-75fe5881734a"/>
    <ds:schemaRef ds:uri="89fa53aa-3fbc-4de2-8906-89361990ec1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FB2995-BA27-4EB1-B368-6EA1A280BE30}">
  <ds:schemaRefs>
    <ds:schemaRef ds:uri="http://schemas.microsoft.com/sharepoint/v3/contenttype/forms"/>
  </ds:schemaRefs>
</ds:datastoreItem>
</file>

<file path=customXml/itemProps4.xml><?xml version="1.0" encoding="utf-8"?>
<ds:datastoreItem xmlns:ds="http://schemas.openxmlformats.org/officeDocument/2006/customXml" ds:itemID="{D60E86E0-17FC-40BC-8893-001D3B69D7E0}">
  <ds:schemaRefs>
    <ds:schemaRef ds:uri="http://schemas.microsoft.com/office/2006/metadata/longProperties"/>
  </ds:schemaRefs>
</ds:datastoreItem>
</file>

<file path=customXml/itemProps5.xml><?xml version="1.0" encoding="utf-8"?>
<ds:datastoreItem xmlns:ds="http://schemas.openxmlformats.org/officeDocument/2006/customXml" ds:itemID="{7AF3B1A2-1C1F-469E-AFB3-619636F54963}">
  <ds:schemaRefs>
    <ds:schemaRef ds:uri="http://purl.org/dc/elements/1.1/"/>
    <ds:schemaRef ds:uri="855bedaa-2d60-480d-81e4-75fe5881734a"/>
    <ds:schemaRef ds:uri="http://schemas.microsoft.com/office/2006/documentManagement/types"/>
    <ds:schemaRef ds:uri="http://schemas.microsoft.com/office/infopath/2007/PartnerControls"/>
    <ds:schemaRef ds:uri="http://schemas.openxmlformats.org/package/2006/metadata/core-properties"/>
    <ds:schemaRef ds:uri="http://schemas.microsoft.com/sharepoint/v4"/>
    <ds:schemaRef ds:uri="89fa53aa-3fbc-4de2-8906-89361990ec1a"/>
    <ds:schemaRef ds:uri="http://www.w3.org/XML/1998/namespace"/>
    <ds:schemaRef ds:uri="http://purl.org/dc/terms/"/>
    <ds:schemaRef ds:uri="http://schemas.microsoft.com/sharepoint/v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227</TotalTime>
  <Words>4854</Words>
  <Application>Microsoft Office PowerPoint</Application>
  <PresentationFormat>On-screen Show (4:3)</PresentationFormat>
  <Paragraphs>468</Paragraphs>
  <Slides>67</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Calibri</vt:lpstr>
      <vt:lpstr>Century Gothic</vt:lpstr>
      <vt:lpstr>Times New Roman</vt:lpstr>
      <vt:lpstr>Verdana</vt:lpstr>
      <vt:lpstr>Wingdings</vt:lpstr>
      <vt:lpstr>Wingdings 3</vt:lpstr>
      <vt:lpstr>Ion</vt:lpstr>
      <vt:lpstr>Graduation  &amp; Beyond  Parent Presentation for the  Class of 2027</vt:lpstr>
      <vt:lpstr>TOPICS</vt:lpstr>
      <vt:lpstr>The Georgia Graduation Rule for the Class of 2012 and Thereafter</vt:lpstr>
      <vt:lpstr>Some Definitions</vt:lpstr>
      <vt:lpstr>Some More Definitions</vt:lpstr>
      <vt:lpstr>The BRIDGE Advisement Law  (Mandated Advisement Signed into Law in May 2010 and has been updated several times since then) </vt:lpstr>
      <vt:lpstr>BRIDGE Law Mandated Advisement  Requirements for Middle School</vt:lpstr>
      <vt:lpstr>Career Portfolios</vt:lpstr>
      <vt:lpstr>During 9th – 12th Grade and After High School Graduation </vt:lpstr>
      <vt:lpstr>Graduation Requirements (Grades 9-12) </vt:lpstr>
      <vt:lpstr>  BRIDGE Graduation Plan Advisement Opportunity  </vt:lpstr>
      <vt:lpstr>English\Language Arts Requirements</vt:lpstr>
      <vt:lpstr>Math Requirements </vt:lpstr>
      <vt:lpstr>Math Requirements Continued</vt:lpstr>
      <vt:lpstr>Science Requirements</vt:lpstr>
      <vt:lpstr>Social Studies</vt:lpstr>
      <vt:lpstr>PowerPoint Presentation</vt:lpstr>
      <vt:lpstr>Review all MYAP information in High School 101 and at this link: https://www.paulding.k12.ga.us/Page/34137 </vt:lpstr>
      <vt:lpstr>  Honors and Advanced Placement  Course Information  for the CORE Academic and Fine Arts Areas</vt:lpstr>
      <vt:lpstr>Why should students take Advanced Placement or Honors classes?</vt:lpstr>
      <vt:lpstr>What 9th grade Honors/Advanced Placement classes are available?</vt:lpstr>
      <vt:lpstr>What do I need to do to get into Honors/AP classes?</vt:lpstr>
      <vt:lpstr>PowerPoint Presentation</vt:lpstr>
      <vt:lpstr>How are Honors/AP classes beneficial to my GPA?</vt:lpstr>
      <vt:lpstr>You and your student MUST</vt:lpstr>
      <vt:lpstr>Pathway/Plan of Study</vt:lpstr>
      <vt:lpstr>Declaration of Pathway/ Plan of Study</vt:lpstr>
      <vt:lpstr>Advanced Academic </vt:lpstr>
      <vt:lpstr>World Language </vt:lpstr>
      <vt:lpstr>Fine Arts</vt:lpstr>
      <vt:lpstr>Career, Technical and Agricultural Education </vt:lpstr>
      <vt:lpstr>Career Clusters and Pathways</vt:lpstr>
      <vt:lpstr>Embedded Course</vt:lpstr>
      <vt:lpstr>Health and Personal Fitness</vt:lpstr>
      <vt:lpstr>Promotion in HS to Next Grade</vt:lpstr>
      <vt:lpstr>End of Course Assessments (EOCs)</vt:lpstr>
      <vt:lpstr>Dual Enrollment Defined</vt:lpstr>
      <vt:lpstr>DUAL ENROLLMENT</vt:lpstr>
      <vt:lpstr>Required Enrollment</vt:lpstr>
      <vt:lpstr>Financial Considerations</vt:lpstr>
      <vt:lpstr>Dual Enrollment and HOPE and Zell Miller Scholarship</vt:lpstr>
      <vt:lpstr>Testing and the DE Student</vt:lpstr>
      <vt:lpstr>Things to consider about being a Dual Enrollment Student….</vt:lpstr>
      <vt:lpstr>More Advisement Topics…</vt:lpstr>
      <vt:lpstr>Dual Enrollment Information on GAfutures</vt:lpstr>
      <vt:lpstr>Counseling Website Link with DE Information: https://counseling.paulding.k12.ga.us/index.php/academic/dual-enrollment/ </vt:lpstr>
      <vt:lpstr>DE Information on the Paulding County Website:</vt:lpstr>
      <vt:lpstr>Summits for Dual Enrollment</vt:lpstr>
      <vt:lpstr>Interested students and parents should always contact the school counselor. There is a Dual Enrollment Specialist/Counselor at each high school. </vt:lpstr>
      <vt:lpstr>More things to know about making the transition to high school…</vt:lpstr>
      <vt:lpstr>High School 101  </vt:lpstr>
      <vt:lpstr>What if your student wanted to take a course Online during high school? </vt:lpstr>
      <vt:lpstr>What is the Paulding Virtual Academy?</vt:lpstr>
      <vt:lpstr>PowerPoint Presentation</vt:lpstr>
      <vt:lpstr>What is the Paulding College and Career Academy? </vt:lpstr>
      <vt:lpstr>What are the Opportunities at the PCCA?</vt:lpstr>
      <vt:lpstr>HVACR Electrical Pathway PCCA</vt:lpstr>
      <vt:lpstr>PCCA Basics</vt:lpstr>
      <vt:lpstr> TEST-OUT OPPORTUNITIES</vt:lpstr>
      <vt:lpstr> TEST-OUT OPPORTUNITIES  Basic Requirements</vt:lpstr>
      <vt:lpstr>Test-out Opportunities Information Career Planner </vt:lpstr>
      <vt:lpstr>What are the requirements to play sports in high school? </vt:lpstr>
      <vt:lpstr>Special Education Students</vt:lpstr>
      <vt:lpstr>What can be expected in high school? (from National Middle School Association) </vt:lpstr>
      <vt:lpstr>PowerPoint Presentation</vt:lpstr>
      <vt:lpstr>GAfutures has planning tools  that include paying for college https://www.gafutures.org/college-planning/college-money-matters/choosing-a-major/ </vt:lpstr>
      <vt:lpstr>School counselors support all students in three areas: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Graduation  &amp; Beyond  Parent Presentation for the  Class of 2024</dc:title>
  <dc:creator>Alan S. Daws</dc:creator>
  <cp:lastModifiedBy>Alan S. Daws</cp:lastModifiedBy>
  <cp:revision>1</cp:revision>
  <dcterms:created xsi:type="dcterms:W3CDTF">2019-09-09T19:48:33Z</dcterms:created>
  <dcterms:modified xsi:type="dcterms:W3CDTF">2022-04-15T17:16:29Z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0x0101008BDF300C9C16D545A9D3481395BEAA0E</vt:lpwstr>
  </property>
  <property fmtid="{D5CDD505-2E9C-101B-9397-08002B2CF9AE}" pid="3" name="_dlc_DocIdItemGuid">
    <vt:lpwstr>eeced41c-2906-4a65-ab14-2e57e9f66234</vt:lpwstr>
  </property>
</Properties>
</file>